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5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2" autoAdjust="0"/>
    <p:restoredTop sz="96949"/>
  </p:normalViewPr>
  <p:slideViewPr>
    <p:cSldViewPr snapToGrid="0" showGuides="1">
      <p:cViewPr varScale="1">
        <p:scale>
          <a:sx n="152" d="100"/>
          <a:sy n="152" d="100"/>
        </p:scale>
        <p:origin x="31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F64C41F-7ABF-901A-D346-968A7DEA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10" y="1453529"/>
            <a:ext cx="3034765" cy="4686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AEE717-146F-E872-45B2-F66D140B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0" y="2279714"/>
            <a:ext cx="4374735" cy="432094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74322BD-F46F-73A4-6E4F-17E550EEB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897" y="1058675"/>
            <a:ext cx="6345965" cy="554198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73EC6BB-DCD5-B5E0-DCC7-F962F305B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803" y="2688929"/>
            <a:ext cx="541382" cy="5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7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86107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宋体</vt:lpstr>
      <vt:lpstr>Arial</vt:lpstr>
      <vt:lpstr>Arial Black</vt:lpstr>
      <vt:lpstr>Calibri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kitamoto</dc:creator>
  <cp:lastModifiedBy>Akihiro Kitamoto</cp:lastModifiedBy>
  <cp:revision>1290</cp:revision>
  <cp:lastPrinted>2024-01-06T13:03:23Z</cp:lastPrinted>
  <dcterms:created xsi:type="dcterms:W3CDTF">2023-10-17T01:16:23Z</dcterms:created>
  <dcterms:modified xsi:type="dcterms:W3CDTF">2024-05-25T07:44:50Z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