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6" r:id="rId2"/>
    <p:sldId id="327" r:id="rId3"/>
    <p:sldId id="328" r:id="rId4"/>
    <p:sldId id="330" r:id="rId5"/>
    <p:sldId id="329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3300"/>
    <a:srgbClr val="B2B2B2"/>
    <a:srgbClr val="202020"/>
    <a:srgbClr val="323232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2" autoAdjust="0"/>
    <p:restoredTop sz="96949"/>
  </p:normalViewPr>
  <p:slideViewPr>
    <p:cSldViewPr snapToGrid="0" showGuides="1">
      <p:cViewPr varScale="1">
        <p:scale>
          <a:sx n="124" d="100"/>
          <a:sy n="124" d="100"/>
        </p:scale>
        <p:origin x="105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2024/5/27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616AAD-7235-4359-8CBF-73B9EBFF5FB9}"/>
              </a:ext>
            </a:extLst>
          </p:cNvPr>
          <p:cNvSpPr txBox="1"/>
          <p:nvPr/>
        </p:nvSpPr>
        <p:spPr>
          <a:xfrm>
            <a:off x="363181" y="96040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>
                <a:solidFill>
                  <a:schemeClr val="accent6"/>
                </a:solidFill>
              </a:rPr>
              <a:t>インデックスの分割作成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B47C767-DAE9-7251-6453-35FFF7637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90" y="1213503"/>
            <a:ext cx="5013238" cy="53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7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616AAD-7235-4359-8CBF-73B9EBFF5FB9}"/>
              </a:ext>
            </a:extLst>
          </p:cNvPr>
          <p:cNvSpPr txBox="1"/>
          <p:nvPr/>
        </p:nvSpPr>
        <p:spPr>
          <a:xfrm>
            <a:off x="363181" y="960407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>
                <a:solidFill>
                  <a:schemeClr val="accent6"/>
                </a:solidFill>
              </a:rPr>
              <a:t>チャンクの分割方式の指定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98564FF-1E21-8D76-D07E-67ED7BB80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444" y="1589517"/>
            <a:ext cx="5944392" cy="30810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0473B97-7E90-A2CC-23C6-6D0D5C53C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09" y="1589517"/>
            <a:ext cx="4976967" cy="46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9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616AAD-7235-4359-8CBF-73B9EBFF5FB9}"/>
              </a:ext>
            </a:extLst>
          </p:cNvPr>
          <p:cNvSpPr txBox="1"/>
          <p:nvPr/>
        </p:nvSpPr>
        <p:spPr>
          <a:xfrm>
            <a:off x="363181" y="96040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>
                <a:solidFill>
                  <a:schemeClr val="accent6"/>
                </a:solidFill>
              </a:rPr>
              <a:t>表の抽出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5128398-38F1-279D-4BA0-F966BBEF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92" y="1823279"/>
            <a:ext cx="4610471" cy="388642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E7247F3-AB0B-F120-E8A4-4D5EABB1F5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012"/>
          <a:stretch/>
        </p:blipFill>
        <p:spPr>
          <a:xfrm>
            <a:off x="5482409" y="1890027"/>
            <a:ext cx="6440415" cy="381967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FDEDA1B-29F8-6D8D-958E-B33647A79B68}"/>
              </a:ext>
            </a:extLst>
          </p:cNvPr>
          <p:cNvSpPr/>
          <p:nvPr/>
        </p:nvSpPr>
        <p:spPr>
          <a:xfrm>
            <a:off x="440092" y="1497132"/>
            <a:ext cx="1089605" cy="3261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Excel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00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C2343EF-045A-1615-836A-B6031C6A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67" y="265310"/>
            <a:ext cx="4873525" cy="659269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9D1D4C2-D127-D9AD-3DAA-C9827E997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519" y="1786071"/>
            <a:ext cx="6067048" cy="40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2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616AAD-7235-4359-8CBF-73B9EBFF5FB9}"/>
              </a:ext>
            </a:extLst>
          </p:cNvPr>
          <p:cNvSpPr txBox="1"/>
          <p:nvPr/>
        </p:nvSpPr>
        <p:spPr>
          <a:xfrm>
            <a:off x="363181" y="96040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>
                <a:solidFill>
                  <a:schemeClr val="accent6"/>
                </a:solidFill>
              </a:rPr>
              <a:t>クレンジング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D44ABFF-50DB-708D-8E0A-4E033C2A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7" y="1959123"/>
            <a:ext cx="5200131" cy="384944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0EBB279-C890-FE0C-79CD-5CC0BCFB0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968" y="1959123"/>
            <a:ext cx="5401503" cy="384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6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86109</TotalTime>
  <Words>15</Words>
  <Application>Microsoft Macintosh PowerPoint</Application>
  <PresentationFormat>ワイド画面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宋体</vt:lpstr>
      <vt:lpstr>Arial</vt:lpstr>
      <vt:lpstr>Arial Black</vt:lpstr>
      <vt:lpstr>Calibri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kitamoto</dc:creator>
  <cp:lastModifiedBy>Akihiro Kitamoto</cp:lastModifiedBy>
  <cp:revision>1298</cp:revision>
  <cp:lastPrinted>2024-01-06T13:03:23Z</cp:lastPrinted>
  <dcterms:created xsi:type="dcterms:W3CDTF">2023-10-17T01:16:23Z</dcterms:created>
  <dcterms:modified xsi:type="dcterms:W3CDTF">2024-05-27T10:19:23Z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