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D4AA0-D7FA-7096-19FC-6D95DCFEF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5CB761-E654-B0FB-CDAA-A7C880FF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737DD9-B525-578D-21A7-DA2E39F2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EC7616-E338-FECA-59B1-D2CA774A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D5EDF-3F6F-6C37-8EE6-E778ABC2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3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39E86-F111-F7AB-FBC6-E1158AA4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F812C5-2ADA-1ED5-1FC9-A6659E99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28B37-5472-C0A0-B099-45C0D62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AE685-4382-2CD2-3DB0-3E2F232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5DDB14-4BB0-B57A-D295-038B151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5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139B1C-FE72-CAEE-F7D7-A6EEC2C84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638F9-D94E-3E42-6D85-53E8FEB45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1B923-0A05-5B5F-E712-AFF30861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14860-FEAF-C325-CB37-03599B9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46ED63-CD80-8D95-6420-69BF581E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34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C0AAA-C3A1-B1F1-AAB1-5437D4E6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19B9A-875E-8D82-22B5-D86FBBAB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32987-2F7B-E6D8-E0DA-6E228CAD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BA48B-777B-7A8F-E47F-2DD4026A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A072E-75C6-3937-6238-C4C3EAB5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3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2B6C3-66E2-7B2A-A228-E7F7BE5D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4A175A-5F29-0CB0-56DD-D8B4AAEF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B5BA3-B8F6-B159-2AD9-1EEF6B1C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BFC033-7647-9B2C-5E14-44A34185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A1907-4804-8433-7E02-7FE7EC08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4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90A3C-0BCA-61CF-B5DA-665AFC33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91332-7400-05EC-BE73-43A1715C1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A2A6D2-8675-48EB-DFDB-D16AE2025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06A580-A3F1-21DA-D66C-05DBAFFB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9EE0A-8A65-30F7-BD80-7553EAE8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C9EC35-D9EA-852E-C504-F6C1F51E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6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AFCCF-A2D5-9A13-68F1-6D62AD6E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30B97E-06C9-37DF-C331-5669E1A9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F1ED7-80E6-7C48-32E1-75BC966E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C0FA68-504E-503E-1EFB-78F2DB5D9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4DD65C-A7ED-9686-5AF3-FC17D9FA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3396AF-6403-C93B-0829-047933EA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B05340-3F9C-96EA-FD0F-F532A52E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A79DFC-3E2E-640A-C240-8A6D9864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0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3058-9846-F5B1-E71B-FEE523CD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8EEBC9-6D15-C053-42B0-2069FE3E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C12070-7E2E-AF52-17FB-D102A2E3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2C6D50-2A52-441C-0DDA-9AEC4C68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8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ACB4BF-5D96-6ED4-59E9-4E133D81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07229A-6345-1787-9A88-98EEEEE5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1FEC73-9601-EEAC-5EC6-899F1769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3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793B3-D1F7-3921-B200-13148E15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4A1B0-D279-C857-BB21-C7222EF1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13E7FB-E3F0-0D7D-6A2F-92ED8D0DE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14BBF7-A502-F11B-4D3D-894E690B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1EF794-2EF2-23B8-3B4E-7747AFAF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584329-FB70-DEFB-B3CE-4AF547E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1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0FF58-7E18-558D-CF12-CECA68D2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C7DBD7-D2C7-8A31-6E03-905F7430C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10D60C-FD45-7C40-A533-2011CDA2A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704C58-5200-7777-38E9-070E7E8C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38E36-E58D-95D6-B38D-0BD9CCD3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677E0-48E0-3A19-F1A7-69B152B0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E0B562-756F-EB50-B66F-748EBD05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8E0F0C-4B59-51C9-3A22-06230DF5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A2D69-D934-7310-FFF1-40330C656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133D-3D2A-4570-A105-5906702A947A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296E7-33CE-DA0B-8912-1E7B5917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74F491-E107-9CBB-FAAF-27AABFF99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5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BB116CFE-ED44-C850-5D37-C6C8CCB769C0}"/>
              </a:ext>
            </a:extLst>
          </p:cNvPr>
          <p:cNvSpPr/>
          <p:nvPr/>
        </p:nvSpPr>
        <p:spPr>
          <a:xfrm>
            <a:off x="1942494" y="1337596"/>
            <a:ext cx="332621" cy="312212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ひし形 4">
            <a:extLst>
              <a:ext uri="{FF2B5EF4-FFF2-40B4-BE49-F238E27FC236}">
                <a16:creationId xmlns:a16="http://schemas.microsoft.com/office/drawing/2014/main" id="{5E6D7578-605F-F4FE-4957-39EFCD4AEF47}"/>
              </a:ext>
            </a:extLst>
          </p:cNvPr>
          <p:cNvSpPr/>
          <p:nvPr/>
        </p:nvSpPr>
        <p:spPr>
          <a:xfrm>
            <a:off x="4691743" y="1181879"/>
            <a:ext cx="1208315" cy="623647"/>
          </a:xfrm>
          <a:prstGeom prst="diamond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7C11BF1C-CB71-A262-08D3-0C24825D0BC7}"/>
              </a:ext>
            </a:extLst>
          </p:cNvPr>
          <p:cNvSpPr/>
          <p:nvPr/>
        </p:nvSpPr>
        <p:spPr>
          <a:xfrm>
            <a:off x="8150375" y="1337596"/>
            <a:ext cx="332621" cy="312212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568D82-DE78-E60E-D2DF-86F691F25CD9}"/>
              </a:ext>
            </a:extLst>
          </p:cNvPr>
          <p:cNvSpPr/>
          <p:nvPr/>
        </p:nvSpPr>
        <p:spPr>
          <a:xfrm>
            <a:off x="1942494" y="3000566"/>
            <a:ext cx="332621" cy="312212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F245A68-0BAC-7D80-33E7-70459A76AD32}"/>
              </a:ext>
            </a:extLst>
          </p:cNvPr>
          <p:cNvCxnSpPr>
            <a:cxnSpLocks/>
          </p:cNvCxnSpPr>
          <p:nvPr/>
        </p:nvCxnSpPr>
        <p:spPr>
          <a:xfrm flipV="1">
            <a:off x="5900058" y="1493702"/>
            <a:ext cx="2250317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95D85C9-10AE-7557-FA35-A183405BC17F}"/>
              </a:ext>
            </a:extLst>
          </p:cNvPr>
          <p:cNvCxnSpPr>
            <a:cxnSpLocks/>
          </p:cNvCxnSpPr>
          <p:nvPr/>
        </p:nvCxnSpPr>
        <p:spPr>
          <a:xfrm>
            <a:off x="2275115" y="1493702"/>
            <a:ext cx="2416628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1F0FDDB-8A89-CDD9-F7C2-85BA43AB8BBD}"/>
              </a:ext>
            </a:extLst>
          </p:cNvPr>
          <p:cNvCxnSpPr>
            <a:cxnSpLocks/>
            <a:stCxn id="5" idx="2"/>
            <a:endCxn id="7" idx="7"/>
          </p:cNvCxnSpPr>
          <p:nvPr/>
        </p:nvCxnSpPr>
        <p:spPr>
          <a:xfrm flipH="1">
            <a:off x="2226404" y="1805526"/>
            <a:ext cx="3069497" cy="12407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ひし形 20">
            <a:extLst>
              <a:ext uri="{FF2B5EF4-FFF2-40B4-BE49-F238E27FC236}">
                <a16:creationId xmlns:a16="http://schemas.microsoft.com/office/drawing/2014/main" id="{BE810DBC-6D6B-ABA3-02CA-9FBEBF1C7FA7}"/>
              </a:ext>
            </a:extLst>
          </p:cNvPr>
          <p:cNvSpPr/>
          <p:nvPr/>
        </p:nvSpPr>
        <p:spPr>
          <a:xfrm>
            <a:off x="4691743" y="2844848"/>
            <a:ext cx="1208315" cy="623647"/>
          </a:xfrm>
          <a:prstGeom prst="diamond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41915D4-87F6-2948-9748-C5E9360E96D3}"/>
              </a:ext>
            </a:extLst>
          </p:cNvPr>
          <p:cNvCxnSpPr>
            <a:cxnSpLocks/>
            <a:stCxn id="7" idx="6"/>
            <a:endCxn id="21" idx="1"/>
          </p:cNvCxnSpPr>
          <p:nvPr/>
        </p:nvCxnSpPr>
        <p:spPr>
          <a:xfrm>
            <a:off x="2275115" y="3156672"/>
            <a:ext cx="241662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D0F6DB13-9012-CE67-B45A-047C69FE001C}"/>
              </a:ext>
            </a:extLst>
          </p:cNvPr>
          <p:cNvSpPr/>
          <p:nvPr/>
        </p:nvSpPr>
        <p:spPr>
          <a:xfrm>
            <a:off x="8150375" y="3000565"/>
            <a:ext cx="332621" cy="312212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375368F-E81B-09B3-2285-5087C7CC184E}"/>
              </a:ext>
            </a:extLst>
          </p:cNvPr>
          <p:cNvCxnSpPr>
            <a:cxnSpLocks/>
          </p:cNvCxnSpPr>
          <p:nvPr/>
        </p:nvCxnSpPr>
        <p:spPr>
          <a:xfrm flipV="1">
            <a:off x="5900058" y="3150468"/>
            <a:ext cx="2250317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7C8C1D-B489-504B-BB8A-90A844425A37}"/>
              </a:ext>
            </a:extLst>
          </p:cNvPr>
          <p:cNvSpPr txBox="1"/>
          <p:nvPr/>
        </p:nvSpPr>
        <p:spPr>
          <a:xfrm>
            <a:off x="6670190" y="111817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AA94DF6-1296-63EB-7005-B086D5611173}"/>
              </a:ext>
            </a:extLst>
          </p:cNvPr>
          <p:cNvSpPr txBox="1"/>
          <p:nvPr/>
        </p:nvSpPr>
        <p:spPr>
          <a:xfrm>
            <a:off x="3280796" y="211735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365B377-AC9D-9B55-CAE1-8948345DD438}"/>
              </a:ext>
            </a:extLst>
          </p:cNvPr>
          <p:cNvSpPr txBox="1"/>
          <p:nvPr/>
        </p:nvSpPr>
        <p:spPr>
          <a:xfrm>
            <a:off x="6670190" y="281589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FA9F018-B2B6-34FF-C8B6-7EC54DE5BF4B}"/>
              </a:ext>
            </a:extLst>
          </p:cNvPr>
          <p:cNvSpPr txBox="1"/>
          <p:nvPr/>
        </p:nvSpPr>
        <p:spPr>
          <a:xfrm>
            <a:off x="1333429" y="17069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チャンク検索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B23F3E5-A7C9-7C16-95A9-D7A7AD51D9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08804" y="903515"/>
            <a:ext cx="1" cy="4340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FB52C0-9798-1B63-2535-35A95A37D908}"/>
              </a:ext>
            </a:extLst>
          </p:cNvPr>
          <p:cNvSpPr txBox="1"/>
          <p:nvPr/>
        </p:nvSpPr>
        <p:spPr>
          <a:xfrm>
            <a:off x="1643610" y="53418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ENTRY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6E8837C-7793-A112-A8E4-BB5EC2A62ED7}"/>
              </a:ext>
            </a:extLst>
          </p:cNvPr>
          <p:cNvSpPr txBox="1"/>
          <p:nvPr/>
        </p:nvSpPr>
        <p:spPr>
          <a:xfrm>
            <a:off x="9602713" y="13090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END</a:t>
            </a:r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2121F1A-A4D7-E536-C853-EB1513E27F25}"/>
              </a:ext>
            </a:extLst>
          </p:cNvPr>
          <p:cNvSpPr txBox="1"/>
          <p:nvPr/>
        </p:nvSpPr>
        <p:spPr>
          <a:xfrm>
            <a:off x="7762692" y="1706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数値抽出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4C6DC8F-8159-8967-85EF-D065C9016B41}"/>
              </a:ext>
            </a:extLst>
          </p:cNvPr>
          <p:cNvSpPr txBox="1"/>
          <p:nvPr/>
        </p:nvSpPr>
        <p:spPr>
          <a:xfrm>
            <a:off x="7762692" y="34004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数値抽出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78F7A0-7BB5-231D-BA70-0F6BF5C274FF}"/>
              </a:ext>
            </a:extLst>
          </p:cNvPr>
          <p:cNvSpPr txBox="1"/>
          <p:nvPr/>
        </p:nvSpPr>
        <p:spPr>
          <a:xfrm>
            <a:off x="1333429" y="33909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テーブル取得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39C5589-53A1-A582-B9C1-6C0C0B8C46DD}"/>
              </a:ext>
            </a:extLst>
          </p:cNvPr>
          <p:cNvCxnSpPr>
            <a:cxnSpLocks/>
          </p:cNvCxnSpPr>
          <p:nvPr/>
        </p:nvCxnSpPr>
        <p:spPr>
          <a:xfrm>
            <a:off x="8482996" y="1489244"/>
            <a:ext cx="11197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EB5C23A-F1DA-ECDA-ED13-E6BF4A55E8B9}"/>
              </a:ext>
            </a:extLst>
          </p:cNvPr>
          <p:cNvSpPr txBox="1"/>
          <p:nvPr/>
        </p:nvSpPr>
        <p:spPr>
          <a:xfrm>
            <a:off x="9602713" y="297026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END</a:t>
            </a:r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3CC89A0-ED79-B276-0A3C-A395EB2608DB}"/>
              </a:ext>
            </a:extLst>
          </p:cNvPr>
          <p:cNvCxnSpPr>
            <a:cxnSpLocks/>
          </p:cNvCxnSpPr>
          <p:nvPr/>
        </p:nvCxnSpPr>
        <p:spPr>
          <a:xfrm>
            <a:off x="8482996" y="3150468"/>
            <a:ext cx="11197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9CB5FFF-5E3B-4B9A-14F7-21B2C096ACB4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2226404" y="3465229"/>
            <a:ext cx="3069497" cy="12317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/楕円 52">
            <a:extLst>
              <a:ext uri="{FF2B5EF4-FFF2-40B4-BE49-F238E27FC236}">
                <a16:creationId xmlns:a16="http://schemas.microsoft.com/office/drawing/2014/main" id="{FC85C6D7-19AB-3600-C51C-CAF5C239527C}"/>
              </a:ext>
            </a:extLst>
          </p:cNvPr>
          <p:cNvSpPr/>
          <p:nvPr/>
        </p:nvSpPr>
        <p:spPr>
          <a:xfrm>
            <a:off x="1942494" y="4651229"/>
            <a:ext cx="332621" cy="312212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17F35BF-17F0-2A4F-AB30-11E189738256}"/>
              </a:ext>
            </a:extLst>
          </p:cNvPr>
          <p:cNvSpPr txBox="1"/>
          <p:nvPr/>
        </p:nvSpPr>
        <p:spPr>
          <a:xfrm>
            <a:off x="3348254" y="371175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20CE5E4-22F2-B3EA-1240-27E0E99B8C18}"/>
              </a:ext>
            </a:extLst>
          </p:cNvPr>
          <p:cNvSpPr txBox="1"/>
          <p:nvPr/>
        </p:nvSpPr>
        <p:spPr>
          <a:xfrm>
            <a:off x="1802308" y="501461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XXX</a:t>
            </a:r>
            <a:endParaRPr kumimoji="1" lang="ja-JP" altLang="en-US"/>
          </a:p>
        </p:txBody>
      </p:sp>
      <p:sp>
        <p:nvSpPr>
          <p:cNvPr id="58" name="ひし形 57">
            <a:extLst>
              <a:ext uri="{FF2B5EF4-FFF2-40B4-BE49-F238E27FC236}">
                <a16:creationId xmlns:a16="http://schemas.microsoft.com/office/drawing/2014/main" id="{A9998EAA-923E-1685-DCBE-F1709994C5C6}"/>
              </a:ext>
            </a:extLst>
          </p:cNvPr>
          <p:cNvSpPr/>
          <p:nvPr/>
        </p:nvSpPr>
        <p:spPr>
          <a:xfrm>
            <a:off x="4691743" y="4492245"/>
            <a:ext cx="1208315" cy="623647"/>
          </a:xfrm>
          <a:prstGeom prst="diamond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CD838AF-51AE-77E3-5A6C-DD8D06EDD067}"/>
              </a:ext>
            </a:extLst>
          </p:cNvPr>
          <p:cNvCxnSpPr>
            <a:cxnSpLocks/>
          </p:cNvCxnSpPr>
          <p:nvPr/>
        </p:nvCxnSpPr>
        <p:spPr>
          <a:xfrm>
            <a:off x="2275115" y="4803882"/>
            <a:ext cx="241662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/楕円 59">
            <a:extLst>
              <a:ext uri="{FF2B5EF4-FFF2-40B4-BE49-F238E27FC236}">
                <a16:creationId xmlns:a16="http://schemas.microsoft.com/office/drawing/2014/main" id="{6D8680F5-16C7-BDBD-5F60-695F40AD7784}"/>
              </a:ext>
            </a:extLst>
          </p:cNvPr>
          <p:cNvSpPr/>
          <p:nvPr/>
        </p:nvSpPr>
        <p:spPr>
          <a:xfrm>
            <a:off x="8150375" y="4653978"/>
            <a:ext cx="332621" cy="312212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6D23796-71E8-F254-4F03-18B9EB6584FC}"/>
              </a:ext>
            </a:extLst>
          </p:cNvPr>
          <p:cNvCxnSpPr>
            <a:cxnSpLocks/>
          </p:cNvCxnSpPr>
          <p:nvPr/>
        </p:nvCxnSpPr>
        <p:spPr>
          <a:xfrm flipV="1">
            <a:off x="5900058" y="4803881"/>
            <a:ext cx="2250317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80D9ACD-2261-DEE2-74F4-E36216AA5615}"/>
              </a:ext>
            </a:extLst>
          </p:cNvPr>
          <p:cNvSpPr txBox="1"/>
          <p:nvPr/>
        </p:nvSpPr>
        <p:spPr>
          <a:xfrm>
            <a:off x="6670190" y="446931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C763A7A-75E4-199F-8CB6-82229C84A08C}"/>
              </a:ext>
            </a:extLst>
          </p:cNvPr>
          <p:cNvSpPr txBox="1"/>
          <p:nvPr/>
        </p:nvSpPr>
        <p:spPr>
          <a:xfrm>
            <a:off x="7762692" y="5053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数値抽出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2F774FE-113A-F585-C57B-AF81964BA0E0}"/>
              </a:ext>
            </a:extLst>
          </p:cNvPr>
          <p:cNvSpPr txBox="1"/>
          <p:nvPr/>
        </p:nvSpPr>
        <p:spPr>
          <a:xfrm>
            <a:off x="6581927" y="57317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END</a:t>
            </a:r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4D3D68C9-3D74-D5C6-FAFC-3348AB774E18}"/>
              </a:ext>
            </a:extLst>
          </p:cNvPr>
          <p:cNvCxnSpPr>
            <a:cxnSpLocks/>
          </p:cNvCxnSpPr>
          <p:nvPr/>
        </p:nvCxnSpPr>
        <p:spPr>
          <a:xfrm>
            <a:off x="5462210" y="5911945"/>
            <a:ext cx="11197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8F1C346-22D1-C99A-14D7-DA5CF5A85E64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295901" y="5115892"/>
            <a:ext cx="0" cy="6048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1BC52C2-C0C6-46E4-CB35-361218DD4593}"/>
              </a:ext>
            </a:extLst>
          </p:cNvPr>
          <p:cNvSpPr txBox="1"/>
          <p:nvPr/>
        </p:nvSpPr>
        <p:spPr>
          <a:xfrm>
            <a:off x="4793197" y="616703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0</a:t>
            </a:r>
            <a:r>
              <a:rPr lang="ja-JP" altLang="en-US"/>
              <a:t>を返す</a:t>
            </a:r>
            <a:endParaRPr kumimoji="1" lang="ja-JP" altLang="en-US"/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ADA28AC3-F46B-6000-28B8-A840D0240A74}"/>
              </a:ext>
            </a:extLst>
          </p:cNvPr>
          <p:cNvSpPr/>
          <p:nvPr/>
        </p:nvSpPr>
        <p:spPr>
          <a:xfrm>
            <a:off x="5129589" y="5746887"/>
            <a:ext cx="332621" cy="312212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BFD354A-5DAB-4C57-E398-F557E62C0DD2}"/>
              </a:ext>
            </a:extLst>
          </p:cNvPr>
          <p:cNvSpPr txBox="1"/>
          <p:nvPr/>
        </p:nvSpPr>
        <p:spPr>
          <a:xfrm>
            <a:off x="9602713" y="46236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END</a:t>
            </a:r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EB7EEF1-13C3-B1AF-6D1E-AC0E09BB0C32}"/>
              </a:ext>
            </a:extLst>
          </p:cNvPr>
          <p:cNvCxnSpPr>
            <a:cxnSpLocks/>
          </p:cNvCxnSpPr>
          <p:nvPr/>
        </p:nvCxnSpPr>
        <p:spPr>
          <a:xfrm>
            <a:off x="8482996" y="4803881"/>
            <a:ext cx="11197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4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6350"/>
      </a:spPr>
      <a:bodyPr rtlCol="0" anchor="ctr"/>
      <a:lstStyle>
        <a:defPPr algn="l">
          <a:defRPr kumimoji="1" sz="140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57672</TotalTime>
  <Words>24</Words>
  <Application>Microsoft Macintosh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旭央 北本</dc:creator>
  <cp:lastModifiedBy>Akihiro Kitamoto</cp:lastModifiedBy>
  <cp:revision>975</cp:revision>
  <dcterms:created xsi:type="dcterms:W3CDTF">2024-02-20T10:08:59Z</dcterms:created>
  <dcterms:modified xsi:type="dcterms:W3CDTF">2024-07-17T00:47:06Z</dcterms:modified>
</cp:coreProperties>
</file>