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6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0D4AA0-D7FA-7096-19FC-6D95DCFEF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D5CB761-E654-B0FB-CDAA-A7C880FF8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737DD9-B525-578D-21A7-DA2E39F29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EC7616-E338-FECA-59B1-D2CA774A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6D5EDF-3F6F-6C37-8EE6-E778ABC2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30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39E86-F111-F7AB-FBC6-E1158AA43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F812C5-2ADA-1ED5-1FC9-A6659E997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528B37-5472-C0A0-B099-45C0D624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8AE685-4382-2CD2-3DB0-3E2F2327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5DDB14-4BB0-B57A-D295-038B151E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56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2139B1C-FE72-CAEE-F7D7-A6EEC2C84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0638F9-D94E-3E42-6D85-53E8FEB45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A1B923-0A05-5B5F-E712-AFF30861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D14860-FEAF-C325-CB37-03599B9B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46ED63-CD80-8D95-6420-69BF581E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34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C0AAA-C3A1-B1F1-AAB1-5437D4E6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A19B9A-875E-8D82-22B5-D86FBBAB5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632987-2F7B-E6D8-E0DA-6E228CAD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6BA48B-777B-7A8F-E47F-2DD4026AE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DA072E-75C6-3937-6238-C4C3EAB5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53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62B6C3-66E2-7B2A-A228-E7F7BE5D3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4A175A-5F29-0CB0-56DD-D8B4AAEF8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EB5BA3-B8F6-B159-2AD9-1EEF6B1C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BFC033-7647-9B2C-5E14-44A34185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8A1907-4804-8433-7E02-7FE7EC083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49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190A3C-0BCA-61CF-B5DA-665AFC33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691332-7400-05EC-BE73-43A1715C1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A2A6D2-8675-48EB-DFDB-D16AE2025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06A580-A3F1-21DA-D66C-05DBAFFB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E9EE0A-8A65-30F7-BD80-7553EAE8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C9EC35-D9EA-852E-C504-F6C1F51E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61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CAFCCF-A2D5-9A13-68F1-6D62AD6E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30B97E-06C9-37DF-C331-5669E1A9B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3F1ED7-80E6-7C48-32E1-75BC966EF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C0FA68-504E-503E-1EFB-78F2DB5D9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24DD65C-A7ED-9686-5AF3-FC17D9FA5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73396AF-6403-C93B-0829-047933EA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DB05340-3F9C-96EA-FD0F-F532A52E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AA79DFC-3E2E-640A-C240-8A6D9864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70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0E3058-9846-F5B1-E71B-FEE523CD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78EEBC9-6D15-C053-42B0-2069FE3E4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5C12070-7E2E-AF52-17FB-D102A2E3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52C6D50-2A52-441C-0DDA-9AEC4C68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88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ACB4BF-5D96-6ED4-59E9-4E133D81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307229A-6345-1787-9A88-98EEEEE5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1FEC73-9601-EEAC-5EC6-899F1769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35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2793B3-D1F7-3921-B200-13148E15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C4A1B0-D279-C857-BB21-C7222EF19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A13E7FB-E3F0-0D7D-6A2F-92ED8D0DE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14BBF7-A502-F11B-4D3D-894E690B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1EF794-2EF2-23B8-3B4E-7747AFAF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584329-FB70-DEFB-B3CE-4AF547EC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1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A0FF58-7E18-558D-CF12-CECA68D2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0C7DBD7-D2C7-8A31-6E03-905F7430C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10D60C-FD45-7C40-A533-2011CDA2A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704C58-5200-7777-38E9-070E7E8C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238E36-E58D-95D6-B38D-0BD9CCD3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C677E0-48E0-3A19-F1A7-69B152B0F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77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4E0B562-756F-EB50-B66F-748EBD052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8E0F0C-4B59-51C9-3A22-06230DF53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6A2D69-D934-7310-FFF1-40330C656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0133D-3D2A-4570-A105-5906702A947A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9296E7-33CE-DA0B-8912-1E7B5917C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74F491-E107-9CBB-FAAF-27AABFF99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55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18A595B-93E7-A5E1-0BAD-BE2C58153C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53"/>
          <a:stretch/>
        </p:blipFill>
        <p:spPr>
          <a:xfrm>
            <a:off x="164569" y="540368"/>
            <a:ext cx="5750466" cy="596562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D26FC64-8EE1-42BD-D6B7-E18DAB5DB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23620"/>
            <a:ext cx="5808138" cy="604012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E812F32-FBC1-28CD-9761-F149C17FD9A5}"/>
              </a:ext>
            </a:extLst>
          </p:cNvPr>
          <p:cNvSpPr/>
          <p:nvPr/>
        </p:nvSpPr>
        <p:spPr>
          <a:xfrm>
            <a:off x="2516591" y="4949807"/>
            <a:ext cx="968289" cy="26416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DDE323A-0609-7429-5485-2F4401CAA11E}"/>
              </a:ext>
            </a:extLst>
          </p:cNvPr>
          <p:cNvSpPr/>
          <p:nvPr/>
        </p:nvSpPr>
        <p:spPr>
          <a:xfrm>
            <a:off x="2571841" y="5441443"/>
            <a:ext cx="968289" cy="26416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F1E5466-9A28-A4E6-BFF9-3FAD040A91A8}"/>
              </a:ext>
            </a:extLst>
          </p:cNvPr>
          <p:cNvSpPr/>
          <p:nvPr/>
        </p:nvSpPr>
        <p:spPr>
          <a:xfrm>
            <a:off x="8515924" y="5573523"/>
            <a:ext cx="968289" cy="26416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9DA3E62-567F-5F3D-D026-F0B819C63400}"/>
              </a:ext>
            </a:extLst>
          </p:cNvPr>
          <p:cNvSpPr/>
          <p:nvPr/>
        </p:nvSpPr>
        <p:spPr>
          <a:xfrm>
            <a:off x="8515924" y="5081887"/>
            <a:ext cx="968289" cy="26416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5BCDD5B-7804-E4A3-1786-033A299CAD5C}"/>
              </a:ext>
            </a:extLst>
          </p:cNvPr>
          <p:cNvSpPr txBox="1"/>
          <p:nvPr/>
        </p:nvSpPr>
        <p:spPr>
          <a:xfrm>
            <a:off x="164569" y="812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住友生命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22198C8-471E-D71B-03E4-1594F24A5277}"/>
              </a:ext>
            </a:extLst>
          </p:cNvPr>
          <p:cNvSpPr/>
          <p:nvPr/>
        </p:nvSpPr>
        <p:spPr>
          <a:xfrm>
            <a:off x="2133494" y="984194"/>
            <a:ext cx="1861168" cy="5340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単独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5CB8E44-1CD8-5DCC-F8E5-18CDFB556C68}"/>
              </a:ext>
            </a:extLst>
          </p:cNvPr>
          <p:cNvSpPr/>
          <p:nvPr/>
        </p:nvSpPr>
        <p:spPr>
          <a:xfrm>
            <a:off x="8134401" y="1036073"/>
            <a:ext cx="1861168" cy="5340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連結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B046392-9EE9-E028-6595-576AD24A6C09}"/>
              </a:ext>
            </a:extLst>
          </p:cNvPr>
          <p:cNvSpPr/>
          <p:nvPr/>
        </p:nvSpPr>
        <p:spPr>
          <a:xfrm>
            <a:off x="4809200" y="4553569"/>
            <a:ext cx="3325201" cy="7924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solidFill>
                  <a:schemeClr val="tx1"/>
                </a:solidFill>
              </a:rPr>
              <a:t>Top3</a:t>
            </a:r>
            <a:r>
              <a:rPr kumimoji="1" lang="ja-JP" altLang="en-US">
                <a:solidFill>
                  <a:schemeClr val="tx1"/>
                </a:solidFill>
              </a:rPr>
              <a:t>は</a:t>
            </a:r>
            <a:r>
              <a:rPr kumimoji="1" lang="en-US" altLang="ja-JP" dirty="0">
                <a:solidFill>
                  <a:schemeClr val="tx1"/>
                </a:solidFill>
              </a:rPr>
              <a:t> p.37, 38, 41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図中の表は</a:t>
            </a:r>
            <a:r>
              <a:rPr lang="en-US" altLang="ja-JP" dirty="0">
                <a:solidFill>
                  <a:schemeClr val="tx1"/>
                </a:solidFill>
              </a:rPr>
              <a:t> p.21 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27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6350"/>
      </a:spPr>
      <a:bodyPr rtlCol="0" anchor="ctr"/>
      <a:lstStyle>
        <a:defPPr algn="l">
          <a:defRPr kumimoji="1" sz="140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57672</TotalTime>
  <Words>20</Words>
  <Application>Microsoft Macintosh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旭央 北本</dc:creator>
  <cp:lastModifiedBy>Akihiro Kitamoto</cp:lastModifiedBy>
  <cp:revision>974</cp:revision>
  <dcterms:created xsi:type="dcterms:W3CDTF">2024-02-20T10:08:59Z</dcterms:created>
  <dcterms:modified xsi:type="dcterms:W3CDTF">2024-07-05T09:26:03Z</dcterms:modified>
</cp:coreProperties>
</file>