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0" r:id="rId2"/>
    <p:sldId id="311" r:id="rId3"/>
    <p:sldId id="314" r:id="rId4"/>
    <p:sldId id="312" r:id="rId5"/>
    <p:sldId id="313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2" autoAdjust="0"/>
    <p:restoredTop sz="96949"/>
  </p:normalViewPr>
  <p:slideViewPr>
    <p:cSldViewPr snapToGrid="0" showGuides="1">
      <p:cViewPr varScale="1">
        <p:scale>
          <a:sx n="124" d="100"/>
          <a:sy n="124" d="100"/>
        </p:scale>
        <p:origin x="10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F6FE33B-7D31-D2E1-4038-A89E9B90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9" y="1187866"/>
            <a:ext cx="9271624" cy="5371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939E62-407C-32BC-176F-F13C28FD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063" y="1187865"/>
            <a:ext cx="1816840" cy="53710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7D509-BBBB-ACE1-8D41-13C654CEC27D}"/>
              </a:ext>
            </a:extLst>
          </p:cNvPr>
          <p:cNvSpPr txBox="1"/>
          <p:nvPr/>
        </p:nvSpPr>
        <p:spPr>
          <a:xfrm>
            <a:off x="517005" y="849311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/>
                </a:solidFill>
              </a:rPr>
              <a:t>RAG</a:t>
            </a:r>
            <a:r>
              <a:rPr kumimoji="1" lang="ja-JP" altLang="en-US" sz="1600">
                <a:solidFill>
                  <a:schemeClr val="accent6"/>
                </a:solidFill>
              </a:rPr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370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51F9A2B-E895-554A-9A6E-631200D5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7" y="891250"/>
            <a:ext cx="5203884" cy="565482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BCA869-0122-F00B-F6EB-DE7CBAD16539}"/>
              </a:ext>
            </a:extLst>
          </p:cNvPr>
          <p:cNvSpPr/>
          <p:nvPr/>
        </p:nvSpPr>
        <p:spPr>
          <a:xfrm>
            <a:off x="3862401" y="6240216"/>
            <a:ext cx="2079774" cy="454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フォローアップ質問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91C865-87E4-5EB6-1BEF-E0EFDC3C1247}"/>
              </a:ext>
            </a:extLst>
          </p:cNvPr>
          <p:cNvSpPr/>
          <p:nvPr/>
        </p:nvSpPr>
        <p:spPr>
          <a:xfrm>
            <a:off x="620698" y="3342586"/>
            <a:ext cx="1985770" cy="454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solidFill>
                  <a:schemeClr val="tx1"/>
                </a:solidFill>
              </a:rPr>
              <a:t>過去の会話を踏まえた回答が可能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E96638-AD1E-A0E6-1EAF-DFB84A7415FD}"/>
              </a:ext>
            </a:extLst>
          </p:cNvPr>
          <p:cNvSpPr/>
          <p:nvPr/>
        </p:nvSpPr>
        <p:spPr>
          <a:xfrm>
            <a:off x="620698" y="3965249"/>
            <a:ext cx="1985770" cy="454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solidFill>
                  <a:schemeClr val="tx1"/>
                </a:solidFill>
              </a:rPr>
              <a:t>図やグラフについての回答も可能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53B2327-E442-3017-D287-EA5DBA18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9282"/>
            <a:ext cx="5809572" cy="354829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A8BDA56-F317-C216-2962-D403A08F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766" y="747256"/>
            <a:ext cx="1430182" cy="19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32B5602-A9C6-7E96-1CF1-B79C7781D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" t="502" r="-372" b="-1226"/>
          <a:stretch/>
        </p:blipFill>
        <p:spPr>
          <a:xfrm>
            <a:off x="4725458" y="546933"/>
            <a:ext cx="2461559" cy="60156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70BFC8-6C42-86EB-512A-B52CE0B0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33" y="546933"/>
            <a:ext cx="2371478" cy="46531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C92726D-3166-1AA2-E118-20AABF44F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267"/>
          <a:stretch/>
        </p:blipFill>
        <p:spPr>
          <a:xfrm>
            <a:off x="7885514" y="2513574"/>
            <a:ext cx="3589115" cy="26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5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F48AB8B-3A53-C2E2-1E0B-A7A190A1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4" y="1062437"/>
            <a:ext cx="5331501" cy="54964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0CBC7AE-0AAF-D6C7-51D7-24E19204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90" y="1427693"/>
            <a:ext cx="5019229" cy="51622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4AC794-41F4-E086-7E04-028EC9A47612}"/>
              </a:ext>
            </a:extLst>
          </p:cNvPr>
          <p:cNvSpPr txBox="1"/>
          <p:nvPr/>
        </p:nvSpPr>
        <p:spPr>
          <a:xfrm>
            <a:off x="7375021" y="1058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省略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438D27-6E14-08E4-17BA-8284959F70F0}"/>
              </a:ext>
            </a:extLst>
          </p:cNvPr>
          <p:cNvSpPr txBox="1"/>
          <p:nvPr/>
        </p:nvSpPr>
        <p:spPr>
          <a:xfrm>
            <a:off x="273466" y="205099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検索クエリや検索結果、プロンプト、使用したモデル</a:t>
            </a:r>
            <a:r>
              <a:rPr lang="ja-JP" altLang="en-US"/>
              <a:t>、実行時間等の確認が可能</a:t>
            </a:r>
            <a:endParaRPr lang="en-US" altLang="ja-JP" dirty="0"/>
          </a:p>
          <a:p>
            <a:r>
              <a:rPr kumimoji="1" lang="ja-JP" altLang="en-US"/>
              <a:t>（選択した機能によって表示項目も変わる）</a:t>
            </a:r>
          </a:p>
        </p:txBody>
      </p:sp>
    </p:spTree>
    <p:extLst>
      <p:ext uri="{BB962C8B-B14F-4D97-AF65-F5344CB8AC3E}">
        <p14:creationId xmlns:p14="http://schemas.microsoft.com/office/powerpoint/2010/main" val="29933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8C5B20F-1DD0-DA56-915C-71DF0FC0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9857"/>
            <a:ext cx="7660593" cy="56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86107</TotalTime>
  <Words>52</Words>
  <Application>Microsoft Macintosh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1291</cp:revision>
  <cp:lastPrinted>2024-01-06T13:03:23Z</cp:lastPrinted>
  <dcterms:created xsi:type="dcterms:W3CDTF">2023-10-17T01:16:23Z</dcterms:created>
  <dcterms:modified xsi:type="dcterms:W3CDTF">2024-05-25T11:48:28Z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