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79" r:id="rId2"/>
    <p:sldId id="280" r:id="rId3"/>
    <p:sldId id="272" r:id="rId4"/>
    <p:sldId id="281" r:id="rId5"/>
    <p:sldId id="264" r:id="rId6"/>
    <p:sldId id="284" r:id="rId7"/>
    <p:sldId id="282" r:id="rId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Light" panose="000004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526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0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ret_pour_la_vie_active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etacad.com/fr/careers/career-advice/essential-skills/workplace-etiquette-and-your-success" TargetMode="External"/><Relationship Id="rId5" Type="http://schemas.openxmlformats.org/officeDocument/2006/relationships/hyperlink" Target="https://www.france-terre-asile.org/images/kits-acces-aux-droits-et-emploi-logement/fiches-emploi/Fiche_emploi3_je_connais_les_codes_socio-culturels_en_entreprise.pdf" TargetMode="External"/><Relationship Id="rId4" Type="http://schemas.openxmlformats.org/officeDocument/2006/relationships/hyperlink" Target="https://www.collock.com/wp-content/uploads/2020/10/Infographie-Int&#233;gration.jpg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356380" y="123747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Prêt pour la vie active</a:t>
            </a:r>
            <a:endParaRPr lang="fr-FR" dirty="0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F8ED0E44-76A5-6120-2224-267B2AEC3F52}"/>
              </a:ext>
            </a:extLst>
          </p:cNvPr>
          <p:cNvSpPr/>
          <p:nvPr/>
        </p:nvSpPr>
        <p:spPr>
          <a:xfrm>
            <a:off x="809856" y="510168"/>
            <a:ext cx="1846919" cy="180510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89EC3-FF70-3147-E8F2-5E886C81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33" y="801030"/>
            <a:ext cx="1230119" cy="1227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53F1FD-46C1-F74A-EFDB-3ABA55AFD83D}"/>
              </a:ext>
            </a:extLst>
          </p:cNvPr>
          <p:cNvSpPr/>
          <p:nvPr/>
        </p:nvSpPr>
        <p:spPr>
          <a:xfrm>
            <a:off x="3789316" y="3395478"/>
            <a:ext cx="1854928" cy="1314406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26ADE2-24EB-34F2-E2DC-80732F0E999D}"/>
              </a:ext>
            </a:extLst>
          </p:cNvPr>
          <p:cNvSpPr txBox="1"/>
          <p:nvPr/>
        </p:nvSpPr>
        <p:spPr>
          <a:xfrm>
            <a:off x="3873876" y="3557346"/>
            <a:ext cx="211645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Maëlle </a:t>
            </a:r>
            <a:r>
              <a:rPr lang="fr-FR" dirty="0" err="1">
                <a:solidFill>
                  <a:schemeClr val="bg1"/>
                </a:solidFill>
              </a:rPr>
              <a:t>Akpweh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Muriel Berry</a:t>
            </a:r>
          </a:p>
          <a:p>
            <a:r>
              <a:rPr lang="fr-FR" dirty="0" err="1">
                <a:solidFill>
                  <a:schemeClr val="bg1"/>
                </a:solidFill>
              </a:rPr>
              <a:t>Corran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Lebouchard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Mélanie Roussy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688390" y="300825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768186" y="3005534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768186" y="364673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2060"/>
                </a:solidFill>
              </a:rPr>
              <a:t>Prêt pour la vie active </a:t>
            </a:r>
            <a:r>
              <a:rPr lang="fr-FR" sz="1400" dirty="0"/>
              <a:t>: sensibilisation pour favoriser au mieux l’intégration professionnelle</a:t>
            </a:r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755025" y="16255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C00000"/>
                </a:solidFill>
              </a:rPr>
              <a:t>65%  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768186" y="2180526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Proportion d’entreprises ne possèdant aucun parcours d’intégration</a:t>
            </a:r>
            <a:endParaRPr sz="1400" dirty="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CCFED7B-26DA-202D-3E60-B596ABF5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19" y="3317595"/>
            <a:ext cx="408865" cy="408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81674-FC6C-D3AF-216E-8D918837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775" y="1917574"/>
            <a:ext cx="407025" cy="40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Principaux</a:t>
            </a:r>
            <a:br>
              <a:rPr lang="en" dirty="0"/>
            </a:br>
            <a:r>
              <a:rPr lang="en" dirty="0"/>
              <a:t>thèmes</a:t>
            </a:r>
            <a:endParaRPr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256459" cy="1338140"/>
            <a:chOff x="1047099" y="2241353"/>
            <a:chExt cx="3256459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Les </a:t>
              </a:r>
              <a:r>
                <a:rPr lang="fr-FR" sz="13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codes</a:t>
              </a:r>
              <a:r>
                <a:rPr lang="fr-FR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en entreprise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35649" y="2492616"/>
              <a:ext cx="236790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Les diffèrentes règles à savoir maîtriser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296407" cy="1338590"/>
            <a:chOff x="2957320" y="2240903"/>
            <a:chExt cx="3296407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 bon comportement</a:t>
              </a:r>
              <a:endParaRPr sz="13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839019" y="2476069"/>
              <a:ext cx="241470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Communication et assertivité, lien social et savoir-être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249333" cy="1341290"/>
            <a:chOff x="4877339" y="2238203"/>
            <a:chExt cx="3249333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La réussite en entreprise</a:t>
              </a:r>
              <a:endParaRPr sz="13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5767113" y="2495568"/>
              <a:ext cx="2359559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Objectif SMART, </a:t>
              </a:r>
              <a:r>
                <a:rPr lang="fr-FR" sz="1000" dirty="0">
                  <a:latin typeface="Poppins Light"/>
                  <a:ea typeface="Poppins Light"/>
                  <a:cs typeface="Poppins Light"/>
                  <a:sym typeface="Poppins Light"/>
                </a:rPr>
                <a:t>c</a:t>
              </a:r>
              <a:r>
                <a:rPr lang="en" sz="1000" dirty="0">
                  <a:latin typeface="Poppins Light"/>
                  <a:ea typeface="Poppins Light"/>
                  <a:cs typeface="Poppins Light"/>
                  <a:sym typeface="Poppins Light"/>
                </a:rPr>
                <a:t>oncilier vie privée et professionnelle, la motivation</a:t>
              </a:r>
              <a:endParaRPr sz="1000"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365012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Poppins"/>
                <a:ea typeface="Poppins"/>
                <a:cs typeface="Poppins"/>
                <a:sym typeface="Poppins"/>
              </a:rPr>
              <a:t>Supports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Poppins"/>
                <a:cs typeface="Poppins"/>
                <a:sym typeface="Poppins"/>
              </a:rPr>
              <a:t>internet</a:t>
            </a:r>
            <a:endParaRPr sz="3600" dirty="0"/>
          </a:p>
        </p:txBody>
      </p:sp>
      <p:sp>
        <p:nvSpPr>
          <p:cNvPr id="403" name="Google Shape;403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grpSp>
        <p:nvGrpSpPr>
          <p:cNvPr id="404" name="Google Shape;404;p33"/>
          <p:cNvGrpSpPr/>
          <p:nvPr/>
        </p:nvGrpSpPr>
        <p:grpSpPr>
          <a:xfrm>
            <a:off x="3512227" y="374191"/>
            <a:ext cx="2119546" cy="4396359"/>
            <a:chOff x="2547150" y="238125"/>
            <a:chExt cx="2525675" cy="5238750"/>
          </a:xfrm>
        </p:grpSpPr>
        <p:sp>
          <p:nvSpPr>
            <p:cNvPr id="405" name="Google Shape;405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3"/>
          <p:cNvSpPr txBox="1">
            <a:spLocks noGrp="1"/>
          </p:cNvSpPr>
          <p:nvPr>
            <p:ph type="body" idx="4294967295"/>
          </p:nvPr>
        </p:nvSpPr>
        <p:spPr>
          <a:xfrm>
            <a:off x="6240899" y="444300"/>
            <a:ext cx="2507101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00000"/>
                </a:solidFill>
              </a:rPr>
              <a:t>Instagram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/>
              <a:t>R</a:t>
            </a:r>
            <a:r>
              <a:rPr lang="en" sz="1200" dirty="0"/>
              <a:t>éseau social </a:t>
            </a:r>
            <a:r>
              <a:rPr lang="en" sz="1200" dirty="0">
                <a:solidFill>
                  <a:schemeClr val="tx1"/>
                </a:solidFill>
              </a:rPr>
              <a:t>au</a:t>
            </a:r>
            <a:r>
              <a:rPr lang="en" sz="1200" dirty="0">
                <a:solidFill>
                  <a:srgbClr val="002060"/>
                </a:solidFill>
              </a:rPr>
              <a:t> </a:t>
            </a:r>
            <a:r>
              <a:rPr lang="en" sz="1200" dirty="0">
                <a:solidFill>
                  <a:schemeClr val="tx1"/>
                </a:solidFill>
              </a:rPr>
              <a:t>coeur </a:t>
            </a:r>
            <a:r>
              <a:rPr lang="en" sz="1200" dirty="0"/>
              <a:t>de la </a:t>
            </a:r>
            <a:r>
              <a:rPr lang="en" sz="1200" dirty="0">
                <a:solidFill>
                  <a:schemeClr val="tx1"/>
                </a:solidFill>
              </a:rPr>
              <a:t>stratégie de communication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00000"/>
                </a:solidFill>
              </a:rPr>
              <a:t>Linktree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</a:rPr>
              <a:t>Liens essentiels, notamment vers des articles</a:t>
            </a:r>
            <a:endParaRPr lang="en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00000"/>
                </a:solidFill>
              </a:rPr>
              <a:t>Site internet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Quiz et mini-guide sur le site </a:t>
            </a:r>
            <a:r>
              <a:rPr lang="en" sz="1200" dirty="0">
                <a:solidFill>
                  <a:srgbClr val="002060"/>
                </a:solidFill>
              </a:rPr>
              <a:t>www.pretpourlavieactive.fr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" name="Image 2">
            <a:hlinkClick r:id="rId3"/>
            <a:extLst>
              <a:ext uri="{FF2B5EF4-FFF2-40B4-BE49-F238E27FC236}">
                <a16:creationId xmlns:a16="http://schemas.microsoft.com/office/drawing/2014/main" id="{C3B2E4E1-EEBC-F211-0980-2BD3DBF6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179" y="758860"/>
            <a:ext cx="2057792" cy="3669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7930E5-0A62-2EB6-C20D-82345A4CB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95" y="1141655"/>
            <a:ext cx="302401" cy="302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D9568-5804-1747-63A2-70247B62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672" y="2987563"/>
            <a:ext cx="479387" cy="479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0B72A-E905-D35B-0AB5-53F10CFBA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027991" y="2141411"/>
            <a:ext cx="247970" cy="302402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777644" y="62921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du projet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193615" y="1262500"/>
            <a:ext cx="3807175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rgbClr val="C00000"/>
                </a:solidFill>
              </a:rPr>
              <a:t>Trello</a:t>
            </a:r>
            <a:endParaRPr sz="1200"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Répartition des tâches grâce à cet outil</a:t>
            </a:r>
            <a:endParaRPr sz="12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FF7A1DD-834F-9812-486A-5A902D90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7" y="1417357"/>
            <a:ext cx="210735" cy="210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83DE6-362F-D301-F212-ECC90352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81" y="1960000"/>
            <a:ext cx="6534419" cy="2748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716306" y="61787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Sources</a:t>
            </a:r>
            <a:endParaRPr lang="fr-FR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09;p33">
            <a:extLst>
              <a:ext uri="{FF2B5EF4-FFF2-40B4-BE49-F238E27FC236}">
                <a16:creationId xmlns:a16="http://schemas.microsoft.com/office/drawing/2014/main" id="{5142EA14-FF99-C516-F294-6E06E77E62FF}"/>
              </a:ext>
            </a:extLst>
          </p:cNvPr>
          <p:cNvSpPr txBox="1">
            <a:spLocks/>
          </p:cNvSpPr>
          <p:nvPr/>
        </p:nvSpPr>
        <p:spPr>
          <a:xfrm>
            <a:off x="1173992" y="1688515"/>
            <a:ext cx="4848033" cy="270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fr-FR" sz="1400" b="1" dirty="0" err="1">
                <a:solidFill>
                  <a:srgbClr val="C00000"/>
                </a:solidFill>
              </a:rPr>
              <a:t>Collock</a:t>
            </a:r>
            <a:endParaRPr lang="fr-FR" sz="1400" b="1" dirty="0">
              <a:solidFill>
                <a:srgbClr val="C00000"/>
              </a:solidFill>
            </a:endParaRPr>
          </a:p>
          <a:p>
            <a:pPr marL="0" indent="0">
              <a:buFont typeface="Poppins Light"/>
              <a:buNone/>
            </a:pPr>
            <a:r>
              <a:rPr lang="fr-FR" sz="1200" dirty="0"/>
              <a:t>Brochure </a:t>
            </a:r>
            <a:r>
              <a:rPr lang="fr-FR" sz="1200" dirty="0">
                <a:solidFill>
                  <a:srgbClr val="002060"/>
                </a:solidFill>
              </a:rPr>
              <a:t>« L’intégration en 9 chiffres »</a:t>
            </a:r>
          </a:p>
          <a:p>
            <a:pPr marL="0" indent="0">
              <a:buFont typeface="Poppins Light"/>
              <a:buNone/>
            </a:pPr>
            <a:r>
              <a:rPr lang="fr-FR" sz="1200" u="sng" dirty="0">
                <a:solidFill>
                  <a:schemeClr val="tx1"/>
                </a:solidFill>
                <a:hlinkClick r:id="rId4"/>
              </a:rPr>
              <a:t>Lien de la brochure</a:t>
            </a:r>
            <a:endParaRPr lang="fr-FR" sz="1200" u="sng" dirty="0">
              <a:solidFill>
                <a:schemeClr val="tx1"/>
              </a:solidFill>
            </a:endParaRPr>
          </a:p>
          <a:p>
            <a:pPr marL="0" indent="0">
              <a:buFont typeface="Poppins Light"/>
              <a:buNone/>
            </a:pPr>
            <a:endParaRPr lang="fr-FR" sz="1200" dirty="0"/>
          </a:p>
          <a:p>
            <a:pPr marL="0" indent="0">
              <a:buFont typeface="Poppins Light"/>
              <a:buNone/>
            </a:pPr>
            <a:r>
              <a:rPr lang="fr-FR" sz="1300" b="1" dirty="0">
                <a:solidFill>
                  <a:srgbClr val="C00000"/>
                </a:solidFill>
              </a:rPr>
              <a:t>France terre d’asile</a:t>
            </a:r>
          </a:p>
          <a:p>
            <a:pPr marL="0" indent="0">
              <a:buNone/>
            </a:pPr>
            <a:r>
              <a:rPr lang="fr-FR" sz="1200" dirty="0"/>
              <a:t>Brochure </a:t>
            </a:r>
            <a:r>
              <a:rPr lang="fr-FR" sz="1200" dirty="0">
                <a:solidFill>
                  <a:srgbClr val="002060"/>
                </a:solidFill>
              </a:rPr>
              <a:t>« Je connais les codes socioculturels en entreprise »</a:t>
            </a:r>
            <a:endParaRPr lang="fr-FR" sz="1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200" u="sng" dirty="0">
                <a:solidFill>
                  <a:schemeClr val="tx1"/>
                </a:solidFill>
                <a:hlinkClick r:id="rId5"/>
              </a:rPr>
              <a:t>Lien </a:t>
            </a:r>
            <a:r>
              <a:rPr lang="fr-FR" sz="1200" u="sng" dirty="0">
                <a:solidFill>
                  <a:schemeClr val="tx1"/>
                </a:solidFill>
              </a:rPr>
              <a:t>de la brochure</a:t>
            </a:r>
          </a:p>
          <a:p>
            <a:pPr marL="0" indent="0">
              <a:buFont typeface="Poppins Light"/>
              <a:buNone/>
            </a:pPr>
            <a:endParaRPr lang="fr-FR" sz="1200" dirty="0"/>
          </a:p>
          <a:p>
            <a:pPr marL="0" indent="0">
              <a:buFont typeface="Poppins Light"/>
              <a:buNone/>
            </a:pPr>
            <a:r>
              <a:rPr lang="fr-FR" sz="1200" b="1" dirty="0" err="1">
                <a:solidFill>
                  <a:srgbClr val="C00000"/>
                </a:solidFill>
              </a:rPr>
              <a:t>Netacad</a:t>
            </a:r>
            <a:r>
              <a:rPr lang="fr-FR" sz="1200" b="1" dirty="0">
                <a:solidFill>
                  <a:srgbClr val="C00000"/>
                </a:solidFill>
              </a:rPr>
              <a:t>   </a:t>
            </a:r>
            <a:endParaRPr lang="fr-FR" sz="13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Article </a:t>
            </a:r>
            <a:r>
              <a:rPr lang="fr-FR" sz="1200" dirty="0">
                <a:solidFill>
                  <a:srgbClr val="002060"/>
                </a:solidFill>
              </a:rPr>
              <a:t>« Les codes de l’entreprise et votre réussite »</a:t>
            </a:r>
          </a:p>
          <a:p>
            <a:pPr marL="0" indent="0">
              <a:buNone/>
            </a:pPr>
            <a:r>
              <a:rPr lang="fr-FR" sz="1200" u="sng" dirty="0">
                <a:solidFill>
                  <a:schemeClr val="tx1"/>
                </a:solidFill>
                <a:hlinkClick r:id="rId6"/>
              </a:rPr>
              <a:t>Lien de l’article</a:t>
            </a:r>
            <a:endParaRPr lang="fr-FR" sz="12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947258-5E03-2714-B35A-AF7536158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40" y="1656230"/>
            <a:ext cx="250552" cy="250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582A3-5B92-040F-AE80-0B619391D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32" y="3735865"/>
            <a:ext cx="385567" cy="288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6063ED-B56E-1DAE-1036-6831A8F00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440" y="2704933"/>
            <a:ext cx="250552" cy="2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Merci de votre</a:t>
            </a:r>
            <a:br>
              <a:rPr lang="en" sz="4000" dirty="0"/>
            </a:br>
            <a:r>
              <a:rPr lang="en" sz="4000" dirty="0"/>
              <a:t>attention !</a:t>
            </a:r>
            <a:endParaRPr sz="4000" dirty="0"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F2A8843-B3D5-9BDE-26E6-5D685DB6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81" y="2258262"/>
            <a:ext cx="2885238" cy="288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181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Poppins</vt:lpstr>
      <vt:lpstr>Arial</vt:lpstr>
      <vt:lpstr>Poppins Light</vt:lpstr>
      <vt:lpstr>Cymbeline template</vt:lpstr>
      <vt:lpstr>Prêt pour la vie active</vt:lpstr>
      <vt:lpstr>Introduction</vt:lpstr>
      <vt:lpstr>Principaux thèmes</vt:lpstr>
      <vt:lpstr>PowerPoint Presentation</vt:lpstr>
      <vt:lpstr>Gestion du projet</vt:lpstr>
      <vt:lpstr>Sources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Mélanie Roussy</dc:creator>
  <cp:lastModifiedBy>Mélanie Roussy</cp:lastModifiedBy>
  <cp:revision>86</cp:revision>
  <dcterms:modified xsi:type="dcterms:W3CDTF">2022-10-07T14:25:37Z</dcterms:modified>
</cp:coreProperties>
</file>