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6ECF1-97D6-4045-9995-7F46B7293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9313F-AB6A-4817-81E7-F95F40ED6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1515F-09A3-4E0A-A5E4-E7C7BD5B8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C811-F6AD-43DA-8BA1-FF02863A197B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5CF1E-12A1-4685-86C6-B5B6A67F7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22B76-F4C8-4834-9833-D6C92DF91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136D-685F-4E18-8BEB-62330D9D1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2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80519-22DC-494B-BEEA-C1FCC5D91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02A3C-BE49-476F-AFE6-E64A27210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D8999-6C6E-4622-A8C2-6EB078E4E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C811-F6AD-43DA-8BA1-FF02863A197B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E48C9-4033-4CC9-9733-3A70C243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D41C-E51C-4331-B358-FDCF7456E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136D-685F-4E18-8BEB-62330D9D1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4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A9E370-8E0C-4ED1-B876-E8ACA88E3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73298-6758-4C17-9D9F-DC97D9CE9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95740-D646-4DBA-8EF8-0C85D38DA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C811-F6AD-43DA-8BA1-FF02863A197B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9D06A-5FA2-4FD1-961D-189C0380B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6632C-A7F3-444E-AE7B-EC1EAF98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136D-685F-4E18-8BEB-62330D9D1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C5A9B-D540-40E3-985B-7CE7B79B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A1E69-1B05-45BB-9134-411B4A840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C2C10-FDC5-45F0-91E7-EF648091F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C811-F6AD-43DA-8BA1-FF02863A197B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D991F-ABCD-47B6-99F8-987404391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B4FDD-E183-4480-B15A-BEAF03F53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136D-685F-4E18-8BEB-62330D9D1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69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D218F-3AA8-47F6-88B3-03ED8F415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0D6F1-676A-4860-BA4A-E08593D53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B7300-26FC-495D-9A5B-44EA8FEF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C811-F6AD-43DA-8BA1-FF02863A197B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74BE7-A61F-4647-8167-3479B674C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352A0-DB2C-4A9E-9D47-3F90761D8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136D-685F-4E18-8BEB-62330D9D1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99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0CE4-901C-43FE-9104-6BD9EAF82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DF8A5-6067-4CF0-B871-C3F861F2F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4325F-0AAF-4B16-BA5F-562FC9908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8F1C5-27E3-4FCD-84B9-362DA7592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C811-F6AD-43DA-8BA1-FF02863A197B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5EB8B-B9CB-48D2-A61F-56FC32457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886F9-284B-4365-A38A-4DF5D885B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136D-685F-4E18-8BEB-62330D9D1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1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303CE-28A2-46F3-8A25-543E2EDE7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049CE-7221-4529-B11A-05E5591E7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20559-99CB-46DC-AAD6-8BC407E5A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7DABE5-A204-4208-AB33-B27AF61293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AB281F-A9F3-4BA1-BEDB-D45FCC222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E27DC3-A65E-40CA-812C-1CFABB61E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C811-F6AD-43DA-8BA1-FF02863A197B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32A6DB-FC2D-425A-93C0-790423055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76FF2E-AFDB-4241-AC50-433CDEA57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136D-685F-4E18-8BEB-62330D9D1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2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63397-1C46-493F-A9FB-7C3BCC34C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B7A027-417F-4C8C-8CC5-A148AE6EB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C811-F6AD-43DA-8BA1-FF02863A197B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9A2604-93DB-4382-8F56-13A425847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D72A34-A128-4A98-8F53-14AE53CDC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136D-685F-4E18-8BEB-62330D9D1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94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2AD01-78BE-4A16-8F9C-8D9F0A941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C811-F6AD-43DA-8BA1-FF02863A197B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E7955F-4824-4B37-A751-EAED2A924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1DB42-E8FE-4CCA-A752-6118DBB1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136D-685F-4E18-8BEB-62330D9D1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9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30293-1159-438C-9D44-58281B5E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549A-4465-4AD3-8AB4-F6E7FC071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BB7EC-653A-4C69-96E7-0938D5F05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BD0C4-1F19-418D-9AAB-7623B175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C811-F6AD-43DA-8BA1-FF02863A197B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AD8C0-1DB4-4006-948A-4324A5B74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C3131-CB84-441E-949F-CA7F9C957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136D-685F-4E18-8BEB-62330D9D1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9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F90BA-892B-4E09-AB8A-D0A9DC58F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F2F21C-996A-4A91-9B6A-058CA8526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F47D2-2688-4BAC-89B5-655C35829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D7C41-7DFE-484F-8798-AC798B782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C811-F6AD-43DA-8BA1-FF02863A197B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83E18-115B-4967-8C12-8A5E9FF4E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6C410-6258-48AE-B205-F17FDB34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136D-685F-4E18-8BEB-62330D9D1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94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1BDEF4-9A94-4560-B218-307280791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9A900-81F0-4B4D-8795-5F8118B50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3BA9D-C298-4E50-80EA-23AF78678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7C811-F6AD-43DA-8BA1-FF02863A197B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0D163-7F3D-41DC-8264-EB3538F21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F57BA-09DE-4D04-B464-0F9067200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B136D-685F-4E18-8BEB-62330D9D1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1BF85B1-D7D7-468F-A4C1-06D6E1FF3F10}"/>
              </a:ext>
            </a:extLst>
          </p:cNvPr>
          <p:cNvSpPr/>
          <p:nvPr/>
        </p:nvSpPr>
        <p:spPr>
          <a:xfrm>
            <a:off x="4989040" y="153365"/>
            <a:ext cx="1618735" cy="8155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5777FF-82D8-473E-B9CC-BAC3E2CA4D3B}"/>
              </a:ext>
            </a:extLst>
          </p:cNvPr>
          <p:cNvSpPr/>
          <p:nvPr/>
        </p:nvSpPr>
        <p:spPr>
          <a:xfrm>
            <a:off x="4967416" y="1191333"/>
            <a:ext cx="1661984" cy="729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2A86330-A932-40CB-9ED5-3E5644786F95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5798408" y="968911"/>
            <a:ext cx="0" cy="222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Diamond 13">
            <a:extLst>
              <a:ext uri="{FF2B5EF4-FFF2-40B4-BE49-F238E27FC236}">
                <a16:creationId xmlns:a16="http://schemas.microsoft.com/office/drawing/2014/main" id="{06900627-3496-42DF-ABD3-DC7E936A53E1}"/>
              </a:ext>
            </a:extLst>
          </p:cNvPr>
          <p:cNvSpPr/>
          <p:nvPr/>
        </p:nvSpPr>
        <p:spPr>
          <a:xfrm>
            <a:off x="4846903" y="2209276"/>
            <a:ext cx="1903007" cy="160411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based on SA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28FE38-CB1E-49AD-A601-1D727F076D2C}"/>
              </a:ext>
            </a:extLst>
          </p:cNvPr>
          <p:cNvSpPr/>
          <p:nvPr/>
        </p:nvSpPr>
        <p:spPr>
          <a:xfrm>
            <a:off x="7048983" y="3420937"/>
            <a:ext cx="1302152" cy="729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Irrelevant Features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FEE57D-F3BC-474F-A07B-A09880BCA7A1}"/>
              </a:ext>
            </a:extLst>
          </p:cNvPr>
          <p:cNvSpPr/>
          <p:nvPr/>
        </p:nvSpPr>
        <p:spPr>
          <a:xfrm>
            <a:off x="3301691" y="3448783"/>
            <a:ext cx="1302152" cy="729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Relevant Features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5AE54D4-0555-4999-8358-0440E5353800}"/>
              </a:ext>
            </a:extLst>
          </p:cNvPr>
          <p:cNvCxnSpPr>
            <a:stCxn id="14" idx="3"/>
            <a:endCxn id="18" idx="0"/>
          </p:cNvCxnSpPr>
          <p:nvPr/>
        </p:nvCxnSpPr>
        <p:spPr>
          <a:xfrm>
            <a:off x="6749910" y="3011331"/>
            <a:ext cx="950149" cy="4096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A82CF600-965A-488D-B3E7-09C5FA688DA8}"/>
              </a:ext>
            </a:extLst>
          </p:cNvPr>
          <p:cNvCxnSpPr>
            <a:cxnSpLocks/>
            <a:stCxn id="14" idx="1"/>
            <a:endCxn id="19" idx="0"/>
          </p:cNvCxnSpPr>
          <p:nvPr/>
        </p:nvCxnSpPr>
        <p:spPr>
          <a:xfrm rot="10800000" flipV="1">
            <a:off x="3952767" y="3011331"/>
            <a:ext cx="894136" cy="4374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82C99E-29B7-407B-B790-0C923CD12E58}"/>
              </a:ext>
            </a:extLst>
          </p:cNvPr>
          <p:cNvCxnSpPr>
            <a:stCxn id="5" idx="2"/>
            <a:endCxn id="14" idx="0"/>
          </p:cNvCxnSpPr>
          <p:nvPr/>
        </p:nvCxnSpPr>
        <p:spPr>
          <a:xfrm flipH="1">
            <a:off x="5798407" y="1920381"/>
            <a:ext cx="1" cy="288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Diamond 43">
            <a:extLst>
              <a:ext uri="{FF2B5EF4-FFF2-40B4-BE49-F238E27FC236}">
                <a16:creationId xmlns:a16="http://schemas.microsoft.com/office/drawing/2014/main" id="{2426038E-9745-4BDA-AB6C-35E090F7BBB9}"/>
              </a:ext>
            </a:extLst>
          </p:cNvPr>
          <p:cNvSpPr/>
          <p:nvPr/>
        </p:nvSpPr>
        <p:spPr>
          <a:xfrm>
            <a:off x="4840615" y="4454830"/>
            <a:ext cx="2060293" cy="95531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Classifier</a:t>
            </a:r>
          </a:p>
        </p:txBody>
      </p:sp>
      <p:sp>
        <p:nvSpPr>
          <p:cNvPr id="45" name="Parallelogram 44">
            <a:extLst>
              <a:ext uri="{FF2B5EF4-FFF2-40B4-BE49-F238E27FC236}">
                <a16:creationId xmlns:a16="http://schemas.microsoft.com/office/drawing/2014/main" id="{EE12300C-A0DC-4196-98EB-62732924BBC3}"/>
              </a:ext>
            </a:extLst>
          </p:cNvPr>
          <p:cNvSpPr/>
          <p:nvPr/>
        </p:nvSpPr>
        <p:spPr>
          <a:xfrm>
            <a:off x="4218294" y="5612940"/>
            <a:ext cx="1215342" cy="41090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67136A5D-B4C5-4D3A-AC76-931F92D33437}"/>
              </a:ext>
            </a:extLst>
          </p:cNvPr>
          <p:cNvCxnSpPr>
            <a:stCxn id="44" idx="1"/>
            <a:endCxn id="45" idx="0"/>
          </p:cNvCxnSpPr>
          <p:nvPr/>
        </p:nvCxnSpPr>
        <p:spPr>
          <a:xfrm rot="10800000" flipV="1">
            <a:off x="4825965" y="4932486"/>
            <a:ext cx="14650" cy="6804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F50824A8-9F6B-46F2-96BA-9A1A1842CEEC}"/>
              </a:ext>
            </a:extLst>
          </p:cNvPr>
          <p:cNvSpPr/>
          <p:nvPr/>
        </p:nvSpPr>
        <p:spPr>
          <a:xfrm>
            <a:off x="6607775" y="6177987"/>
            <a:ext cx="908613" cy="5266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FA8B291D-629C-43D8-A5C2-6A724F68E062}"/>
              </a:ext>
            </a:extLst>
          </p:cNvPr>
          <p:cNvCxnSpPr>
            <a:stCxn id="44" idx="3"/>
            <a:endCxn id="48" idx="0"/>
          </p:cNvCxnSpPr>
          <p:nvPr/>
        </p:nvCxnSpPr>
        <p:spPr>
          <a:xfrm>
            <a:off x="6900908" y="4932487"/>
            <a:ext cx="161174" cy="12455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73E1BCD6-39CF-4BED-82DA-AD75E15F0870}"/>
              </a:ext>
            </a:extLst>
          </p:cNvPr>
          <p:cNvCxnSpPr>
            <a:stCxn id="19" idx="2"/>
            <a:endCxn id="44" idx="0"/>
          </p:cNvCxnSpPr>
          <p:nvPr/>
        </p:nvCxnSpPr>
        <p:spPr>
          <a:xfrm rot="16200000" flipH="1">
            <a:off x="4773343" y="3357411"/>
            <a:ext cx="276842" cy="19179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297EBFAA-70B4-4FFE-B1CB-17E5E8F90031}"/>
              </a:ext>
            </a:extLst>
          </p:cNvPr>
          <p:cNvCxnSpPr>
            <a:cxnSpLocks/>
            <a:stCxn id="45" idx="2"/>
          </p:cNvCxnSpPr>
          <p:nvPr/>
        </p:nvCxnSpPr>
        <p:spPr>
          <a:xfrm flipV="1">
            <a:off x="5382273" y="5814501"/>
            <a:ext cx="1729041" cy="3890"/>
          </a:xfrm>
          <a:prstGeom prst="bentConnector3">
            <a:avLst>
              <a:gd name="adj1" fmla="val 521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DF6EC0D-3591-49E5-8D24-E5693E6EB4E9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>
            <a:off x="6738908" y="4473317"/>
            <a:ext cx="1284327" cy="637977"/>
          </a:xfrm>
          <a:prstGeom prst="bentConnector3">
            <a:avLst>
              <a:gd name="adj1" fmla="val 981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155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4530</TotalTime>
  <Words>16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keerthana raendran</dc:creator>
  <cp:lastModifiedBy>keerthana raendran</cp:lastModifiedBy>
  <cp:revision>9</cp:revision>
  <dcterms:created xsi:type="dcterms:W3CDTF">2018-04-02T09:06:03Z</dcterms:created>
  <dcterms:modified xsi:type="dcterms:W3CDTF">2018-04-05T13:30:30Z</dcterms:modified>
</cp:coreProperties>
</file>