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4"/>
    <p:restoredTop sz="94643"/>
  </p:normalViewPr>
  <p:slideViewPr>
    <p:cSldViewPr snapToGrid="0" snapToObjects="1">
      <p:cViewPr>
        <p:scale>
          <a:sx n="74" d="100"/>
          <a:sy n="74" d="100"/>
        </p:scale>
        <p:origin x="648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D3D0-B948-254D-B75B-CA11EDC92068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E619-BA9D-3641-9251-358021FB9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9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D3D0-B948-254D-B75B-CA11EDC92068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E619-BA9D-3641-9251-358021FB9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6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D3D0-B948-254D-B75B-CA11EDC92068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E619-BA9D-3641-9251-358021FB9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D3D0-B948-254D-B75B-CA11EDC92068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E619-BA9D-3641-9251-358021FB9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3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D3D0-B948-254D-B75B-CA11EDC92068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E619-BA9D-3641-9251-358021FB9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2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D3D0-B948-254D-B75B-CA11EDC92068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E619-BA9D-3641-9251-358021FB9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7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D3D0-B948-254D-B75B-CA11EDC92068}" type="datetimeFigureOut">
              <a:rPr lang="en-US" smtClean="0"/>
              <a:t>3/8/17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E619-BA9D-3641-9251-358021FB9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8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D3D0-B948-254D-B75B-CA11EDC92068}" type="datetimeFigureOut">
              <a:rPr lang="en-US" smtClean="0"/>
              <a:t>3/8/17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E619-BA9D-3641-9251-358021FB9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0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D3D0-B948-254D-B75B-CA11EDC92068}" type="datetimeFigureOut">
              <a:rPr lang="en-US" smtClean="0"/>
              <a:t>3/8/17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E619-BA9D-3641-9251-358021FB9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1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D3D0-B948-254D-B75B-CA11EDC92068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E619-BA9D-3641-9251-358021FB9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8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D3D0-B948-254D-B75B-CA11EDC92068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E619-BA9D-3641-9251-358021FB9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6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4D3D0-B948-254D-B75B-CA11EDC92068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7E619-BA9D-3641-9251-358021FB9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9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ackgr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6.googleusercontent.com/xWBwjILQXTBDTUBnIPFqp1R3T_VSOpvW1-A0GFbyxTwV-KQqvwxa9YW6wax_TPSohUr5Goh2i_Mm2a5AC2M-uLOhJeiDE-kAfAnvys_Ba08Yt_rM-A_pX4IzuxCh74ug91THmxYuIs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56055" y="885451"/>
            <a:ext cx="3819939" cy="539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lh3.googleusercontent.com/Vjxhe5IEyyS4HIIb-sYbXQHsD3tTc7wY_Q39wgI9ObevEcUw9axhX8k1LoJjF-9pXUT-44Lc7Kttg4-Y1w_STWfxZ3d62YcaGmiSub-03BE-LFiptQ3It9mQbPY1WYoFnVvDQCjWlb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270988" y="1623907"/>
            <a:ext cx="3332178" cy="441005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Q7CjxwL5ZvZDimIpWCnNh4caNVoxnRrUFR_ROX-NfdW_nxNLbflBZ4xHHGt21kJTWK8c2S9K-Q8XrAIJI442L1gkyQRoxaBLpQMUmXqVP3JHjmqShnwr18uz6pf09tNFvAhezDnGg9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467289" y="1837662"/>
            <a:ext cx="1245239" cy="189560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z9HzvKSXwvpUppegl84uw41ptzHOyrz1s222KC8rY-t8vYtsHGBVWc7Juhljk_wChlFYPK5j4UO3NRdH8tt7utrnYvUgRXs59Fr0U2gpS4oeP-n86zlGcv99d0MwL4pvCaICdGCXSM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104" y="3405479"/>
            <a:ext cx="1895605" cy="20394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80558" y="776377"/>
            <a:ext cx="1576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MVC Overview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81103" y="776377"/>
            <a:ext cx="270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Threaded Design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0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M. Graham III</dc:creator>
  <cp:lastModifiedBy>Jack M. Graham III</cp:lastModifiedBy>
  <cp:revision>2</cp:revision>
  <dcterms:created xsi:type="dcterms:W3CDTF">2017-03-08T19:36:30Z</dcterms:created>
  <dcterms:modified xsi:type="dcterms:W3CDTF">2017-03-08T19:42:15Z</dcterms:modified>
</cp:coreProperties>
</file>