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4" r:id="rId4"/>
    <p:sldId id="315" r:id="rId5"/>
    <p:sldId id="317" r:id="rId6"/>
    <p:sldId id="278" r:id="rId7"/>
    <p:sldId id="308" r:id="rId8"/>
    <p:sldId id="310" r:id="rId9"/>
    <p:sldId id="311" r:id="rId10"/>
    <p:sldId id="309" r:id="rId11"/>
    <p:sldId id="312" r:id="rId12"/>
    <p:sldId id="313" r:id="rId13"/>
    <p:sldId id="279" r:id="rId14"/>
    <p:sldId id="31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37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7787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Day1</a:t>
            </a:r>
            <a:br>
              <a:rPr lang="en-US" altLang="ko-KR" b="1" dirty="0"/>
            </a:br>
            <a:r>
              <a:rPr lang="ko-KR" altLang="en-US" sz="5300" b="1" dirty="0"/>
              <a:t>기본 </a:t>
            </a:r>
            <a:r>
              <a:rPr lang="ko-KR" altLang="en-US" sz="5300" b="1" dirty="0" err="1"/>
              <a:t>자료형과</a:t>
            </a:r>
            <a:r>
              <a:rPr lang="ko-KR" altLang="en-US" sz="5300" b="1" dirty="0"/>
              <a:t> 입출력을 이용한 </a:t>
            </a:r>
            <a:r>
              <a:rPr lang="ko-KR" altLang="en-US" sz="5300" b="1" dirty="0" err="1"/>
              <a:t>불괘지수</a:t>
            </a:r>
            <a:r>
              <a:rPr lang="ko-KR" altLang="en-US" sz="5300" b="1" dirty="0"/>
              <a:t> 계산과 시간 계산하기</a:t>
            </a:r>
            <a:endParaRPr lang="ko-KR" altLang="en-US" sz="53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7462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137" y="1184475"/>
            <a:ext cx="7705725" cy="448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5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615" r="926"/>
          <a:stretch/>
        </p:blipFill>
        <p:spPr>
          <a:xfrm>
            <a:off x="2773101" y="548640"/>
            <a:ext cx="6584259" cy="60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0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F9BF1-66A7-4B4F-BBD9-5C1DF571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22" y="365125"/>
            <a:ext cx="11577710" cy="5593548"/>
          </a:xfrm>
        </p:spPr>
        <p:txBody>
          <a:bodyPr>
            <a:noAutofit/>
          </a:bodyPr>
          <a:lstStyle/>
          <a:p>
            <a:pPr fontAlgn="base"/>
            <a:r>
              <a:rPr lang="en-US" altLang="ko-KR" sz="3200" dirty="0"/>
              <a:t>[</a:t>
            </a:r>
            <a:r>
              <a:rPr lang="ko-KR" altLang="en-US" sz="3200" dirty="0"/>
              <a:t>문제</a:t>
            </a:r>
            <a:r>
              <a:rPr lang="en-US" altLang="ko-KR" sz="3200" dirty="0"/>
              <a:t>] </a:t>
            </a:r>
            <a:r>
              <a:rPr lang="ko-KR" altLang="en-US" sz="3200" dirty="0"/>
              <a:t>초 단위의 시간을 입력 받아서 그것을 시간</a:t>
            </a:r>
            <a:r>
              <a:rPr lang="en-US" altLang="ko-KR" sz="3200" dirty="0"/>
              <a:t>, </a:t>
            </a:r>
            <a:r>
              <a:rPr lang="ko-KR" altLang="en-US" sz="3200" dirty="0"/>
              <a:t>분</a:t>
            </a:r>
            <a:r>
              <a:rPr lang="en-US" altLang="ko-KR" sz="3200" dirty="0"/>
              <a:t>, </a:t>
            </a:r>
            <a:r>
              <a:rPr lang="ko-KR" altLang="en-US" sz="3200" dirty="0"/>
              <a:t>초로 변경하려고 합니다</a:t>
            </a:r>
            <a:r>
              <a:rPr lang="en-US" altLang="ko-KR" sz="3200" dirty="0"/>
              <a:t>. </a:t>
            </a:r>
            <a:br>
              <a:rPr lang="en-US" altLang="ko-KR" sz="3200" dirty="0"/>
            </a:b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ko-KR" altLang="en-US" sz="3200" b="0" dirty="0"/>
              <a:t>힌트</a:t>
            </a:r>
            <a:r>
              <a:rPr lang="en-US" altLang="ko-KR" sz="3200" b="0" dirty="0"/>
              <a:t>.</a:t>
            </a:r>
            <a:r>
              <a:rPr lang="ko-KR" altLang="en-US" sz="3200" b="0" dirty="0"/>
              <a:t> </a:t>
            </a:r>
            <a:r>
              <a:rPr lang="en-US" altLang="ko-KR" sz="3200" b="0" dirty="0"/>
              <a:t/>
            </a:r>
            <a:br>
              <a:rPr lang="en-US" altLang="ko-KR" sz="3200" b="0" dirty="0"/>
            </a:br>
            <a:r>
              <a:rPr lang="en-US" altLang="ko-KR" sz="3200" b="0" dirty="0"/>
              <a:t>1</a:t>
            </a:r>
            <a:r>
              <a:rPr lang="ko-KR" altLang="en-US" sz="3200" b="0" dirty="0"/>
              <a:t>분은 </a:t>
            </a:r>
            <a:r>
              <a:rPr lang="en-US" altLang="ko-KR" sz="3200" b="0" dirty="0"/>
              <a:t>60</a:t>
            </a:r>
            <a:r>
              <a:rPr lang="ko-KR" altLang="en-US" sz="3200" b="0" dirty="0"/>
              <a:t>초</a:t>
            </a:r>
            <a:r>
              <a:rPr lang="en-US" altLang="ko-KR" sz="3200" b="0" dirty="0"/>
              <a:t>,</a:t>
            </a:r>
            <a:r>
              <a:rPr lang="ko-KR" altLang="en-US" sz="3200" b="0" dirty="0"/>
              <a:t> </a:t>
            </a:r>
            <a:r>
              <a:rPr lang="en-US" altLang="ko-KR" sz="3200" b="0" dirty="0"/>
              <a:t/>
            </a:r>
            <a:br>
              <a:rPr lang="en-US" altLang="ko-KR" sz="3200" b="0" dirty="0"/>
            </a:br>
            <a:r>
              <a:rPr lang="en-US" altLang="ko-KR" sz="3200" b="0" dirty="0"/>
              <a:t>1</a:t>
            </a:r>
            <a:r>
              <a:rPr lang="ko-KR" altLang="en-US" sz="3200" b="0" dirty="0"/>
              <a:t>시간은 </a:t>
            </a:r>
            <a:r>
              <a:rPr lang="en-US" altLang="ko-KR" sz="3200" b="0" dirty="0"/>
              <a:t>60</a:t>
            </a:r>
            <a:r>
              <a:rPr lang="ko-KR" altLang="en-US" sz="3200" b="0" dirty="0"/>
              <a:t>분</a:t>
            </a:r>
            <a:r>
              <a:rPr lang="en-US" altLang="ko-KR" sz="3200" b="0" dirty="0"/>
              <a:t>*60</a:t>
            </a:r>
            <a:r>
              <a:rPr lang="ko-KR" altLang="en-US" sz="3200" b="0" dirty="0"/>
              <a:t>초</a:t>
            </a:r>
            <a:r>
              <a:rPr lang="en-US" altLang="ko-KR" sz="3200" b="0" dirty="0"/>
              <a:t>=3600</a:t>
            </a:r>
            <a:r>
              <a:rPr lang="ko-KR" altLang="en-US" sz="3200" b="0" dirty="0"/>
              <a:t>초</a:t>
            </a:r>
            <a:r>
              <a:rPr lang="en-US" altLang="ko-KR" sz="3200" b="0" dirty="0"/>
              <a:t>, </a:t>
            </a:r>
            <a:br>
              <a:rPr lang="en-US" altLang="ko-KR" sz="3200" b="0" dirty="0"/>
            </a:br>
            <a:r>
              <a:rPr lang="ko-KR" altLang="en-US" sz="3200" b="0" dirty="0"/>
              <a:t>입력으로 </a:t>
            </a:r>
            <a:r>
              <a:rPr lang="en-US" altLang="ko-KR" sz="3200" b="0" dirty="0"/>
              <a:t>7265</a:t>
            </a:r>
            <a:r>
              <a:rPr lang="ko-KR" altLang="en-US" sz="3200" b="0" dirty="0"/>
              <a:t>초를 받으면 출력으로는 </a:t>
            </a:r>
            <a:r>
              <a:rPr lang="en-US" altLang="ko-KR" sz="3200" b="0" dirty="0"/>
              <a:t>2</a:t>
            </a:r>
            <a:r>
              <a:rPr lang="ko-KR" altLang="en-US" sz="3200" b="0" dirty="0"/>
              <a:t>시</a:t>
            </a:r>
            <a:r>
              <a:rPr lang="en-US" altLang="ko-KR" sz="3200" b="0" dirty="0"/>
              <a:t>1</a:t>
            </a:r>
            <a:r>
              <a:rPr lang="ko-KR" altLang="en-US" sz="3200" b="0" dirty="0"/>
              <a:t>분</a:t>
            </a:r>
            <a:r>
              <a:rPr lang="en-US" altLang="ko-KR" sz="3200" b="0" dirty="0"/>
              <a:t>5</a:t>
            </a:r>
            <a:r>
              <a:rPr lang="ko-KR" altLang="en-US" sz="3200" b="0" dirty="0"/>
              <a:t>초로 표시합니다</a:t>
            </a:r>
            <a:r>
              <a:rPr lang="en-US" altLang="ko-KR" sz="3200" b="0" dirty="0"/>
              <a:t>.</a:t>
            </a:r>
            <a:br>
              <a:rPr lang="en-US" altLang="ko-KR" sz="3200" b="0" dirty="0"/>
            </a:br>
            <a:r>
              <a:rPr lang="en-US" altLang="ko-KR" sz="3200" b="0" dirty="0"/>
              <a:t/>
            </a:r>
            <a:br>
              <a:rPr lang="en-US" altLang="ko-KR" sz="3200" b="0" dirty="0"/>
            </a:br>
            <a:r>
              <a:rPr lang="en-US" altLang="ko-KR" sz="3200" b="0" dirty="0"/>
              <a:t>[</a:t>
            </a:r>
            <a:r>
              <a:rPr lang="ko-KR" altLang="en-US" sz="3200" b="0" dirty="0"/>
              <a:t>조건</a:t>
            </a:r>
            <a:r>
              <a:rPr lang="en-US" altLang="ko-KR" sz="3200" b="0" dirty="0"/>
              <a:t>]</a:t>
            </a:r>
            <a:r>
              <a:rPr lang="ko-KR" altLang="en-US" sz="3200" b="0" dirty="0"/>
              <a:t> </a:t>
            </a:r>
            <a:r>
              <a:rPr lang="en-US" altLang="ko-KR" sz="3200" b="0" dirty="0"/>
              <a:t/>
            </a:r>
            <a:br>
              <a:rPr lang="en-US" altLang="ko-KR" sz="3200" b="0" dirty="0"/>
            </a:br>
            <a:r>
              <a:rPr lang="en-US" altLang="ko-KR" sz="3200" b="0" dirty="0"/>
              <a:t>- </a:t>
            </a:r>
            <a:r>
              <a:rPr lang="ko-KR" altLang="en-US" sz="3200" b="0" dirty="0"/>
              <a:t>초로 시간 입력 </a:t>
            </a:r>
            <a:r>
              <a:rPr lang="en-US" altLang="ko-KR" sz="3200" b="0" dirty="0"/>
              <a:t/>
            </a:r>
            <a:br>
              <a:rPr lang="en-US" altLang="ko-KR" sz="3200" b="0" dirty="0"/>
            </a:br>
            <a:r>
              <a:rPr lang="en-US" altLang="ko-KR" sz="3200" b="0" dirty="0"/>
              <a:t>- </a:t>
            </a:r>
            <a:r>
              <a:rPr lang="ko-KR" altLang="en-US" sz="3200" b="0" dirty="0"/>
              <a:t>나누기와 나머지 연산을 이용하여 처리</a:t>
            </a:r>
          </a:p>
        </p:txBody>
      </p:sp>
    </p:spTree>
    <p:extLst>
      <p:ext uri="{BB962C8B-B14F-4D97-AF65-F5344CB8AC3E}">
        <p14:creationId xmlns:p14="http://schemas.microsoft.com/office/powerpoint/2010/main" val="2927622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8D24D1-17B2-4971-BEFA-D90A5F61359F}"/>
              </a:ext>
            </a:extLst>
          </p:cNvPr>
          <p:cNvSpPr txBox="1"/>
          <p:nvPr/>
        </p:nvSpPr>
        <p:spPr>
          <a:xfrm>
            <a:off x="295422" y="3815219"/>
            <a:ext cx="2230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출력시</a:t>
            </a:r>
            <a:r>
              <a:rPr lang="en-US" altLang="ko-KR" sz="2400" dirty="0"/>
              <a:t>, </a:t>
            </a:r>
            <a:r>
              <a:rPr lang="ko-KR" altLang="en-US" sz="2400" dirty="0"/>
              <a:t>형식</a:t>
            </a:r>
            <a:endParaRPr lang="en-US" altLang="ko-KR" sz="2400" dirty="0"/>
          </a:p>
          <a:p>
            <a:r>
              <a:rPr lang="en-US" altLang="ko-KR" sz="2400" dirty="0"/>
              <a:t>F-String </a:t>
            </a:r>
            <a:r>
              <a:rPr lang="ko-KR" altLang="en-US" sz="2400" dirty="0"/>
              <a:t>이라 부름</a:t>
            </a:r>
            <a:endParaRPr lang="en-US" altLang="ko-KR" sz="2400" dirty="0"/>
          </a:p>
          <a:p>
            <a:r>
              <a:rPr lang="en-US" altLang="ko-KR" sz="2400" dirty="0"/>
              <a:t>‘’ </a:t>
            </a:r>
            <a:r>
              <a:rPr lang="ko-KR" altLang="en-US" sz="2400" dirty="0"/>
              <a:t>안에 중괄호</a:t>
            </a:r>
            <a:r>
              <a:rPr lang="en-US" altLang="ko-KR" sz="2400" dirty="0"/>
              <a:t>({})</a:t>
            </a:r>
            <a:r>
              <a:rPr lang="ko-KR" altLang="en-US" sz="2400" dirty="0"/>
              <a:t>로 변수 및 형식</a:t>
            </a:r>
            <a:endParaRPr lang="en-US" altLang="ko-KR" sz="2400" dirty="0"/>
          </a:p>
          <a:p>
            <a:r>
              <a:rPr lang="ko-KR" altLang="en-US" sz="2400" dirty="0"/>
              <a:t>연산도 가능함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2340" y="1306019"/>
            <a:ext cx="7174109" cy="5018399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47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C47EB-5F66-4F16-9A3A-EDC6B4DF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43FE4-D551-4F04-A93A-D7A07206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이번 시간은 정수형</a:t>
            </a:r>
            <a:r>
              <a:rPr lang="en-US" altLang="ko-KR" b="0" dirty="0"/>
              <a:t>, </a:t>
            </a:r>
            <a:r>
              <a:rPr lang="ko-KR" altLang="en-US" b="0" dirty="0"/>
              <a:t>문자형 등 기본 자료형과 </a:t>
            </a:r>
            <a:r>
              <a:rPr lang="en-US" altLang="ko-KR" b="0" dirty="0"/>
              <a:t>print(), input() </a:t>
            </a:r>
            <a:r>
              <a:rPr lang="ko-KR" altLang="en-US" b="0" dirty="0"/>
              <a:t>등 입출력과 관련된 예제로 불쾌지수 계산과 초를 시간으로 계산하는 프로그램을 작성해 보았습니다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오늘 배운 내용들 반드시 다시 한 번 잘 정리하시고</a:t>
            </a:r>
            <a:r>
              <a:rPr lang="en-US" altLang="ko-KR" b="0" dirty="0"/>
              <a:t>,</a:t>
            </a:r>
            <a:r>
              <a:rPr lang="ko-KR" altLang="en-US" b="0" dirty="0"/>
              <a:t> 즐거운 프로그램 하세요</a:t>
            </a:r>
            <a:r>
              <a:rPr lang="en-US" altLang="ko-KR" b="0" dirty="0"/>
              <a:t>.  </a:t>
            </a:r>
          </a:p>
          <a:p>
            <a:r>
              <a:rPr lang="ko-KR" altLang="en-US" b="0" dirty="0"/>
              <a:t>감사합니다</a:t>
            </a:r>
            <a:r>
              <a:rPr lang="en-US" altLang="ko-KR" b="0"/>
              <a:t>. </a:t>
            </a:r>
            <a:endParaRPr lang="en-US" altLang="ko-KR" b="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02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417308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우선 </a:t>
            </a:r>
            <a:r>
              <a:rPr lang="en-US" altLang="ko-KR" b="0" dirty="0"/>
              <a:t> </a:t>
            </a:r>
            <a:r>
              <a:rPr lang="ko-KR" altLang="en-US" b="0" dirty="0"/>
              <a:t>이렇게 만나서 반갑습니다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오늘부터 저와 </a:t>
            </a:r>
            <a:r>
              <a:rPr lang="en-US" altLang="ko-KR" b="0" dirty="0"/>
              <a:t>20</a:t>
            </a:r>
            <a:r>
              <a:rPr lang="ko-KR" altLang="en-US" b="0" dirty="0" err="1"/>
              <a:t>차시에</a:t>
            </a:r>
            <a:r>
              <a:rPr lang="ko-KR" altLang="en-US" b="0" dirty="0"/>
              <a:t> 걸쳐 </a:t>
            </a:r>
            <a:r>
              <a:rPr lang="en-US" altLang="ko-KR" b="0" dirty="0"/>
              <a:t>“</a:t>
            </a:r>
            <a:r>
              <a:rPr lang="ko-KR" altLang="en-US" b="0" dirty="0"/>
              <a:t>프로그래밍과 </a:t>
            </a:r>
            <a:r>
              <a:rPr lang="en-US" altLang="ko-KR" b="0" dirty="0"/>
              <a:t>AI</a:t>
            </a:r>
            <a:r>
              <a:rPr lang="ko-KR" altLang="en-US" b="0" dirty="0"/>
              <a:t>의 세계로 발 담그기</a:t>
            </a:r>
            <a:r>
              <a:rPr lang="en-US" altLang="ko-KR" b="0" dirty="0"/>
              <a:t>”</a:t>
            </a:r>
            <a:r>
              <a:rPr lang="ko-KR" altLang="en-US" b="0" dirty="0"/>
              <a:t>를 시작해보도록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이번 과정에서는 블록 코딩을 이용해서 파이썬 프로그램을 학습해 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아직 텍스트 코딩에 익숙하지 않은 분들을 위해 우선 블록 코딩으로 파이썬 프로그래밍을 할 수 있도록 구성하였습니다</a:t>
            </a:r>
            <a:r>
              <a:rPr lang="en-US" altLang="ko-KR" b="0" dirty="0"/>
              <a:t>. </a:t>
            </a:r>
            <a:r>
              <a:rPr lang="ko-KR" altLang="en-US" b="0" dirty="0"/>
              <a:t>그럼 이제 블록 코딩을 통해 파이썬 프로그램과 친해져보도록 하겠습니다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490E5-3877-479F-81EE-EC3E0D68A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031"/>
            <a:ext cx="10515600" cy="6111993"/>
          </a:xfrm>
        </p:spPr>
        <p:txBody>
          <a:bodyPr/>
          <a:lstStyle/>
          <a:p>
            <a:r>
              <a:rPr lang="ko-KR" altLang="en-US" b="0" dirty="0"/>
              <a:t>이 과정은 레벨</a:t>
            </a:r>
            <a:r>
              <a:rPr lang="en-US" altLang="ko-KR" b="0" dirty="0"/>
              <a:t>1 </a:t>
            </a:r>
            <a:r>
              <a:rPr lang="ko-KR" altLang="en-US" b="0" dirty="0"/>
              <a:t>과정을 통해 </a:t>
            </a:r>
            <a:r>
              <a:rPr lang="ko-KR" altLang="en-US" b="0" dirty="0" err="1"/>
              <a:t>파이썬의</a:t>
            </a:r>
            <a:r>
              <a:rPr lang="ko-KR" altLang="en-US" b="0" dirty="0"/>
              <a:t> 기초적인 내용을 </a:t>
            </a:r>
            <a:r>
              <a:rPr lang="ko-KR" altLang="en-US" b="0" dirty="0" err="1"/>
              <a:t>학습했다는걸</a:t>
            </a:r>
            <a:r>
              <a:rPr lang="ko-KR" altLang="en-US" b="0" dirty="0"/>
              <a:t> 전제로 레벨 </a:t>
            </a:r>
            <a:r>
              <a:rPr lang="en-US" altLang="ko-KR" b="0" dirty="0"/>
              <a:t>1</a:t>
            </a:r>
            <a:r>
              <a:rPr lang="ko-KR" altLang="en-US" b="0" dirty="0"/>
              <a:t>과정을 심화하는 과정으로 구성되었습니다</a:t>
            </a:r>
            <a:r>
              <a:rPr lang="en-US" altLang="ko-KR" b="0" dirty="0"/>
              <a:t>. </a:t>
            </a:r>
            <a:endParaRPr lang="ko-KR" altLang="en-US" b="0" dirty="0"/>
          </a:p>
          <a:p>
            <a:r>
              <a:rPr lang="ko-KR" altLang="en-US" b="0" dirty="0"/>
              <a:t>그럼 지금부터 레벨 </a:t>
            </a:r>
            <a:r>
              <a:rPr lang="en-US" altLang="ko-KR" b="0" dirty="0"/>
              <a:t>2</a:t>
            </a:r>
            <a:r>
              <a:rPr lang="ko-KR" altLang="en-US" b="0" dirty="0"/>
              <a:t>과정을 시작해보겠습니다</a:t>
            </a:r>
            <a:r>
              <a:rPr lang="en-US" altLang="ko-KR" b="0" dirty="0"/>
              <a:t>. </a:t>
            </a:r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marL="0" indent="0">
              <a:buNone/>
            </a:pP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06046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490E5-3877-479F-81EE-EC3E0D68A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031"/>
            <a:ext cx="10515600" cy="60631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0" dirty="0"/>
              <a:t>이번 시간은 정수형</a:t>
            </a:r>
            <a:r>
              <a:rPr lang="en-US" altLang="ko-KR" b="0" dirty="0"/>
              <a:t>, </a:t>
            </a:r>
            <a:r>
              <a:rPr lang="ko-KR" altLang="en-US" b="0" dirty="0"/>
              <a:t>문자형 등 기본 자료형과 </a:t>
            </a:r>
            <a:r>
              <a:rPr lang="en-US" altLang="ko-KR" b="0" dirty="0"/>
              <a:t>print(), input() </a:t>
            </a:r>
            <a:r>
              <a:rPr lang="ko-KR" altLang="en-US" b="0" dirty="0"/>
              <a:t>등 입출력에 대해 예제 프로그램을 통해 사용하는 방법을 배워보도록 하겠습니다</a:t>
            </a:r>
            <a:r>
              <a:rPr lang="en-US" altLang="ko-KR" b="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0" dirty="0"/>
              <a:t>이번 과정을 통해 지난 과정에서 학습하였지만 다시 한 번 변수 블록을 만드는 방법</a:t>
            </a:r>
            <a:r>
              <a:rPr lang="en-US" altLang="ko-KR" b="0" dirty="0"/>
              <a:t>, </a:t>
            </a:r>
            <a:r>
              <a:rPr lang="ko-KR" altLang="en-US" b="0" dirty="0"/>
              <a:t>변수에 값을 배정하는 방법을 정리하고  </a:t>
            </a:r>
            <a:endParaRPr lang="en-US" altLang="ko-KR" b="0" dirty="0"/>
          </a:p>
          <a:p>
            <a:pPr>
              <a:lnSpc>
                <a:spcPct val="150000"/>
              </a:lnSpc>
            </a:pPr>
            <a:r>
              <a:rPr lang="ko-KR" altLang="en-US" b="0" dirty="0"/>
              <a:t>수식 연산 블록을 사용하는 방법</a:t>
            </a:r>
            <a:r>
              <a:rPr lang="en-US" altLang="ko-KR" b="0" dirty="0"/>
              <a:t>, </a:t>
            </a:r>
            <a:r>
              <a:rPr lang="ko-KR" altLang="en-US" b="0" dirty="0"/>
              <a:t>특히 나누기 연산에서 </a:t>
            </a:r>
            <a:endParaRPr lang="en-US" altLang="ko-KR" b="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b="0" dirty="0"/>
              <a:t>정수 나누기</a:t>
            </a:r>
            <a:r>
              <a:rPr lang="en-US" altLang="ko-KR" b="0" dirty="0"/>
              <a:t>(//)</a:t>
            </a:r>
            <a:r>
              <a:rPr lang="ko-KR" altLang="en-US" b="0" dirty="0"/>
              <a:t>와 실수</a:t>
            </a:r>
            <a:r>
              <a:rPr lang="en-US" altLang="ko-KR" b="0" dirty="0"/>
              <a:t>(/)</a:t>
            </a:r>
            <a:r>
              <a:rPr lang="ko-KR" altLang="en-US" b="0" dirty="0"/>
              <a:t>나누기의 차이점</a:t>
            </a:r>
            <a:r>
              <a:rPr lang="en-US" altLang="ko-KR" b="0" dirty="0"/>
              <a:t>, </a:t>
            </a:r>
            <a:r>
              <a:rPr lang="ko-KR" altLang="en-US" b="0" dirty="0"/>
              <a:t>그리고 나누기</a:t>
            </a:r>
            <a:r>
              <a:rPr lang="en-US" altLang="ko-KR" b="0" dirty="0"/>
              <a:t>(//)</a:t>
            </a:r>
            <a:r>
              <a:rPr lang="ko-KR" altLang="en-US" b="0" dirty="0"/>
              <a:t>와 나머지</a:t>
            </a:r>
            <a:r>
              <a:rPr lang="en-US" altLang="ko-KR" b="0" dirty="0"/>
              <a:t>(%) </a:t>
            </a:r>
            <a:r>
              <a:rPr lang="ko-KR" altLang="en-US" b="0" dirty="0"/>
              <a:t>연산의 차이점을 다루어 봅니다</a:t>
            </a:r>
            <a:r>
              <a:rPr lang="en-US" altLang="ko-KR" b="0" dirty="0"/>
              <a:t>. </a:t>
            </a:r>
            <a:r>
              <a:rPr lang="ko-KR" altLang="en-US" b="0" dirty="0"/>
              <a:t>  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89532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4490E5-3877-479F-81EE-EC3E0D68A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031"/>
            <a:ext cx="10515600" cy="60631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b="0" dirty="0" err="1"/>
              <a:t>입력시</a:t>
            </a:r>
            <a:r>
              <a:rPr lang="ko-KR" altLang="en-US" b="0" dirty="0"/>
              <a:t> </a:t>
            </a:r>
            <a:r>
              <a:rPr lang="en-US" altLang="ko-KR" b="0" dirty="0"/>
              <a:t>Input </a:t>
            </a:r>
            <a:r>
              <a:rPr lang="ko-KR" altLang="en-US" b="0" dirty="0"/>
              <a:t>함수를 사용하는 경우</a:t>
            </a:r>
            <a:r>
              <a:rPr lang="en-US" altLang="ko-KR" b="0" dirty="0"/>
              <a:t>, </a:t>
            </a:r>
            <a:r>
              <a:rPr lang="ko-KR" altLang="en-US" b="0" dirty="0"/>
              <a:t>기본적으로 문자열로 입력이 되기 때문에 프로그램 내에서 입력 받은 내용을 숫자로 사용하기 위해서는 </a:t>
            </a:r>
            <a:r>
              <a:rPr lang="en-US" altLang="ko-KR" b="0" dirty="0"/>
              <a:t>int()</a:t>
            </a:r>
            <a:r>
              <a:rPr lang="ko-KR" altLang="en-US" b="0" dirty="0"/>
              <a:t>함수를 추가로 이용하여 문자열을 정수형으로 </a:t>
            </a:r>
            <a:r>
              <a:rPr lang="ko-KR" altLang="en-US" b="0" dirty="0" err="1"/>
              <a:t>형변환</a:t>
            </a:r>
            <a:r>
              <a:rPr lang="ko-KR" altLang="en-US" b="0" dirty="0"/>
              <a:t> 합니다</a:t>
            </a:r>
            <a:r>
              <a:rPr lang="en-US" altLang="ko-KR" b="0" dirty="0"/>
              <a:t>. </a:t>
            </a:r>
            <a:r>
              <a:rPr lang="ko-KR" altLang="en-US" b="0" dirty="0"/>
              <a:t>자주 사용되는 방법이기 때문에 실습할 때 주의 깊게 살펴보고 사용법을 익혀 두어야 합니다</a:t>
            </a:r>
            <a:r>
              <a:rPr lang="en-US" altLang="ko-KR" b="0" dirty="0"/>
              <a:t>. </a:t>
            </a:r>
          </a:p>
          <a:p>
            <a:pPr>
              <a:lnSpc>
                <a:spcPct val="160000"/>
              </a:lnSpc>
            </a:pPr>
            <a:r>
              <a:rPr lang="ko-KR" altLang="en-US" b="0" dirty="0"/>
              <a:t>또한 </a:t>
            </a:r>
            <a:r>
              <a:rPr lang="en-US" altLang="ko-KR" b="0" dirty="0"/>
              <a:t>f-string </a:t>
            </a:r>
            <a:r>
              <a:rPr lang="ko-KR" altLang="en-US" b="0" dirty="0"/>
              <a:t>이라고 불리는 출력 방식과 그 때 사용되는 변수의 형태를 잘 확인하고 필요한 경우 포맷을 적용하는 방법도 잘 </a:t>
            </a:r>
            <a:r>
              <a:rPr lang="ko-KR" altLang="en-US" b="0" dirty="0" err="1"/>
              <a:t>정리해두셔야</a:t>
            </a:r>
            <a:r>
              <a:rPr lang="ko-KR" altLang="en-US" b="0" dirty="0"/>
              <a:t> 합니다</a:t>
            </a:r>
            <a:r>
              <a:rPr lang="en-US" altLang="ko-KR" b="0" dirty="0"/>
              <a:t>.</a:t>
            </a:r>
          </a:p>
          <a:p>
            <a:pPr>
              <a:lnSpc>
                <a:spcPct val="16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9142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자 그럼 </a:t>
            </a:r>
            <a:r>
              <a:rPr lang="ko-KR" altLang="en-US" b="0"/>
              <a:t>지금부터 불쾌지수를 </a:t>
            </a:r>
            <a:r>
              <a:rPr lang="ko-KR" altLang="en-US" b="0" dirty="0"/>
              <a:t>계산하는 프로그램과 </a:t>
            </a:r>
            <a:r>
              <a:rPr lang="en-US" altLang="ko-KR" b="0" dirty="0"/>
              <a:t>3661</a:t>
            </a:r>
            <a:r>
              <a:rPr lang="ko-KR" altLang="en-US" b="0" dirty="0"/>
              <a:t>초와 같이 초만으로 입력된 정보를 시</a:t>
            </a:r>
            <a:r>
              <a:rPr lang="en-US" altLang="ko-KR" b="0" dirty="0"/>
              <a:t>, </a:t>
            </a:r>
            <a:r>
              <a:rPr lang="ko-KR" altLang="en-US" b="0" dirty="0"/>
              <a:t>분</a:t>
            </a:r>
            <a:r>
              <a:rPr lang="en-US" altLang="ko-KR" b="0" dirty="0"/>
              <a:t>, </a:t>
            </a:r>
            <a:r>
              <a:rPr lang="ko-KR" altLang="en-US" b="0" dirty="0"/>
              <a:t>초로 변환해주는 프로그램을 작성해보도록 하겠습니다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23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4F6-5677-420C-AB30-4CF337A5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75997"/>
          </a:xfrm>
        </p:spPr>
        <p:txBody>
          <a:bodyPr/>
          <a:lstStyle/>
          <a:p>
            <a:pPr algn="ctr"/>
            <a:r>
              <a:rPr lang="ko-KR" altLang="en-US" b="1" dirty="0"/>
              <a:t>실습</a:t>
            </a:r>
            <a:r>
              <a:rPr lang="en-US" altLang="ko-KR" b="1" dirty="0"/>
              <a:t>(</a:t>
            </a:r>
            <a:r>
              <a:rPr lang="ko-KR" altLang="en-US" b="1" dirty="0"/>
              <a:t>예제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FEE26E-97E8-4081-9A71-8F64DD177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3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짜증유발러 &amp;#39;불쾌지수&amp;#39;,네 정체가 뭐니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85" y="2724024"/>
            <a:ext cx="67722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23FD5-6F77-4CDF-8F22-25300A4FB5B1}"/>
              </a:ext>
            </a:extLst>
          </p:cNvPr>
          <p:cNvSpPr txBox="1"/>
          <p:nvPr/>
        </p:nvSpPr>
        <p:spPr>
          <a:xfrm>
            <a:off x="676478" y="415751"/>
            <a:ext cx="11096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문제</a:t>
            </a:r>
            <a:r>
              <a:rPr lang="en-US" altLang="ko-KR" sz="2400" b="1" dirty="0"/>
              <a:t>] </a:t>
            </a:r>
            <a:r>
              <a:rPr lang="ko-KR" altLang="en-US" sz="2400" b="1" dirty="0"/>
              <a:t>여름 철에는 습도가 높아 불쾌지수가 상당히 높아집니다</a:t>
            </a:r>
            <a:r>
              <a:rPr lang="en-US" altLang="ko-KR" sz="2400" b="1" dirty="0"/>
              <a:t>.  </a:t>
            </a:r>
          </a:p>
          <a:p>
            <a:r>
              <a:rPr lang="ko-KR" altLang="en-US" sz="2400" b="1" dirty="0"/>
              <a:t>문득 현재 불쾌지수가 궁금해져 불쾌지수 계산기를 만들려고 합니다</a:t>
            </a:r>
            <a:r>
              <a:rPr lang="en-US" altLang="ko-KR" sz="2400" b="1" dirty="0"/>
              <a:t>.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853D0E-1BDF-4AC1-93FE-6C4F3E358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46748"/>
            <a:ext cx="7164082" cy="2290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499" y="6390752"/>
            <a:ext cx="11008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https://news.hmgjournal.com/TALK/%EC%A7%9C%EC%A6%9D%EC%9C%A0%EB%B0%9C%EB%9F%AC-%EB%B6%88%EC%BE%8C%EC%A7%80%EC%88%98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6982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92" y="365126"/>
            <a:ext cx="10096415" cy="62311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9462" y="5503099"/>
            <a:ext cx="11008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https://news.hmgjournal.com/TALK/%EC%A7%9C%EC%A6%9D%EC%9C%A0%EB%B0%9C%EB%9F%AC-%EB%B6%88%EC%BE%8C%EC%A7%80%EC%88%98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5031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363</Words>
  <Application>Microsoft Office PowerPoint</Application>
  <PresentationFormat>와이드스크린</PresentationFormat>
  <Paragraphs>33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Day1 기본 자료형과 입출력을 이용한 불괘지수 계산과 시간 계산하기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실습(예제)</vt:lpstr>
      <vt:lpstr>PowerPoint 프레젠테이션</vt:lpstr>
      <vt:lpstr>PowerPoint 프레젠테이션</vt:lpstr>
      <vt:lpstr>PowerPoint 프레젠테이션</vt:lpstr>
      <vt:lpstr>PowerPoint 프레젠테이션</vt:lpstr>
      <vt:lpstr>[문제] 초 단위의 시간을 입력 받아서 그것을 시간, 분, 초로 변경하려고 합니다.   힌트.  1분은 60초,  1시간은 60분*60초=3600초,  입력으로 7265초를 받으면 출력으로는 2시1분5초로 표시합니다.  [조건]  - 초로 시간 입력  - 나누기와 나머지 연산을 이용하여 처리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김기태</cp:lastModifiedBy>
  <cp:revision>69</cp:revision>
  <dcterms:created xsi:type="dcterms:W3CDTF">2021-06-13T13:51:22Z</dcterms:created>
  <dcterms:modified xsi:type="dcterms:W3CDTF">2021-10-08T08:46:15Z</dcterms:modified>
</cp:coreProperties>
</file>