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95" r:id="rId5"/>
    <p:sldId id="296" r:id="rId6"/>
    <p:sldId id="292" r:id="rId7"/>
    <p:sldId id="291" r:id="rId8"/>
    <p:sldId id="289" r:id="rId9"/>
    <p:sldId id="293" r:id="rId10"/>
    <p:sldId id="294"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9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kitae" userId="d83faefa09aebde4" providerId="LiveId" clId="{E71721F0-B133-4B9A-9B29-52DCA87AE3F1}"/>
    <pc:docChg chg="undo custSel addSld delSld modSld sldOrd">
      <pc:chgData name="kim kitae" userId="d83faefa09aebde4" providerId="LiveId" clId="{E71721F0-B133-4B9A-9B29-52DCA87AE3F1}" dt="2021-06-20T16:47:42.736" v="3184" actId="1076"/>
      <pc:docMkLst>
        <pc:docMk/>
      </pc:docMkLst>
      <pc:sldChg chg="modSp mod">
        <pc:chgData name="kim kitae" userId="d83faefa09aebde4" providerId="LiveId" clId="{E71721F0-B133-4B9A-9B29-52DCA87AE3F1}" dt="2021-06-20T14:50:32.152" v="978" actId="6549"/>
        <pc:sldMkLst>
          <pc:docMk/>
          <pc:sldMk cId="1363044037" sldId="257"/>
        </pc:sldMkLst>
        <pc:spChg chg="mod">
          <ac:chgData name="kim kitae" userId="d83faefa09aebde4" providerId="LiveId" clId="{E71721F0-B133-4B9A-9B29-52DCA87AE3F1}" dt="2021-06-20T14:50:32.152" v="978" actId="6549"/>
          <ac:spMkLst>
            <pc:docMk/>
            <pc:sldMk cId="1363044037" sldId="257"/>
            <ac:spMk id="3" creationId="{88038121-988E-4A4F-A1CB-2F65000B9B15}"/>
          </ac:spMkLst>
        </pc:spChg>
        <pc:spChg chg="mod">
          <ac:chgData name="kim kitae" userId="d83faefa09aebde4" providerId="LiveId" clId="{E71721F0-B133-4B9A-9B29-52DCA87AE3F1}" dt="2021-06-20T14:48:55.040" v="925" actId="14100"/>
          <ac:spMkLst>
            <pc:docMk/>
            <pc:sldMk cId="1363044037" sldId="257"/>
            <ac:spMk id="7" creationId="{00000000-0000-0000-0000-000000000000}"/>
          </ac:spMkLst>
        </pc:spChg>
        <pc:spChg chg="mod">
          <ac:chgData name="kim kitae" userId="d83faefa09aebde4" providerId="LiveId" clId="{E71721F0-B133-4B9A-9B29-52DCA87AE3F1}" dt="2021-06-20T14:48:39.397" v="922" actId="1035"/>
          <ac:spMkLst>
            <pc:docMk/>
            <pc:sldMk cId="1363044037" sldId="257"/>
            <ac:spMk id="8" creationId="{00000000-0000-0000-0000-000000000000}"/>
          </ac:spMkLst>
        </pc:spChg>
        <pc:picChg chg="mod">
          <ac:chgData name="kim kitae" userId="d83faefa09aebde4" providerId="LiveId" clId="{E71721F0-B133-4B9A-9B29-52DCA87AE3F1}" dt="2021-06-20T14:49:38.029" v="930" actId="1076"/>
          <ac:picMkLst>
            <pc:docMk/>
            <pc:sldMk cId="1363044037" sldId="257"/>
            <ac:picMk id="4" creationId="{7184A369-E503-47F4-BB3F-394367FD1A47}"/>
          </ac:picMkLst>
        </pc:picChg>
      </pc:sldChg>
      <pc:sldChg chg="addSp delSp modSp mod">
        <pc:chgData name="kim kitae" userId="d83faefa09aebde4" providerId="LiveId" clId="{E71721F0-B133-4B9A-9B29-52DCA87AE3F1}" dt="2021-06-20T14:48:06.871" v="911" actId="1035"/>
        <pc:sldMkLst>
          <pc:docMk/>
          <pc:sldMk cId="281619812" sldId="258"/>
        </pc:sldMkLst>
        <pc:spChg chg="mod">
          <ac:chgData name="kim kitae" userId="d83faefa09aebde4" providerId="LiveId" clId="{E71721F0-B133-4B9A-9B29-52DCA87AE3F1}" dt="2021-06-20T14:28:58.531" v="694"/>
          <ac:spMkLst>
            <pc:docMk/>
            <pc:sldMk cId="281619812" sldId="258"/>
            <ac:spMk id="2" creationId="{EEE0AA85-77AB-4069-AA31-B7D5E9FA58EE}"/>
          </ac:spMkLst>
        </pc:spChg>
        <pc:spChg chg="del mod">
          <ac:chgData name="kim kitae" userId="d83faefa09aebde4" providerId="LiveId" clId="{E71721F0-B133-4B9A-9B29-52DCA87AE3F1}" dt="2021-06-20T14:44:21.926" v="766" actId="3680"/>
          <ac:spMkLst>
            <pc:docMk/>
            <pc:sldMk cId="281619812" sldId="258"/>
            <ac:spMk id="3" creationId="{88038121-988E-4A4F-A1CB-2F65000B9B15}"/>
          </ac:spMkLst>
        </pc:spChg>
        <pc:spChg chg="del">
          <ac:chgData name="kim kitae" userId="d83faefa09aebde4" providerId="LiveId" clId="{E71721F0-B133-4B9A-9B29-52DCA87AE3F1}" dt="2021-06-20T14:31:03.458" v="709" actId="478"/>
          <ac:spMkLst>
            <pc:docMk/>
            <pc:sldMk cId="281619812" sldId="258"/>
            <ac:spMk id="5" creationId="{00000000-0000-0000-0000-000000000000}"/>
          </ac:spMkLst>
        </pc:spChg>
        <pc:spChg chg="add del mod">
          <ac:chgData name="kim kitae" userId="d83faefa09aebde4" providerId="LiveId" clId="{E71721F0-B133-4B9A-9B29-52DCA87AE3F1}" dt="2021-06-20T14:47:36.351" v="903" actId="478"/>
          <ac:spMkLst>
            <pc:docMk/>
            <pc:sldMk cId="281619812" sldId="258"/>
            <ac:spMk id="7" creationId="{21BF2622-8C72-4DB7-B7AE-DE08145F1289}"/>
          </ac:spMkLst>
        </pc:spChg>
        <pc:spChg chg="del">
          <ac:chgData name="kim kitae" userId="d83faefa09aebde4" providerId="LiveId" clId="{E71721F0-B133-4B9A-9B29-52DCA87AE3F1}" dt="2021-06-20T14:31:00.611" v="707" actId="478"/>
          <ac:spMkLst>
            <pc:docMk/>
            <pc:sldMk cId="281619812" sldId="258"/>
            <ac:spMk id="8" creationId="{00000000-0000-0000-0000-000000000000}"/>
          </ac:spMkLst>
        </pc:spChg>
        <pc:spChg chg="add mod">
          <ac:chgData name="kim kitae" userId="d83faefa09aebde4" providerId="LiveId" clId="{E71721F0-B133-4B9A-9B29-52DCA87AE3F1}" dt="2021-06-20T14:48:06.871" v="911" actId="1035"/>
          <ac:spMkLst>
            <pc:docMk/>
            <pc:sldMk cId="281619812" sldId="258"/>
            <ac:spMk id="10" creationId="{58ACFCC4-9035-46CB-A60F-B742993EB7BB}"/>
          </ac:spMkLst>
        </pc:spChg>
        <pc:graphicFrameChg chg="add mod ord modGraphic">
          <ac:chgData name="kim kitae" userId="d83faefa09aebde4" providerId="LiveId" clId="{E71721F0-B133-4B9A-9B29-52DCA87AE3F1}" dt="2021-06-20T14:47:24.629" v="902" actId="1036"/>
          <ac:graphicFrameMkLst>
            <pc:docMk/>
            <pc:sldMk cId="281619812" sldId="258"/>
            <ac:graphicFrameMk id="12" creationId="{693C4B62-E2DC-4956-BDF9-C10997B80049}"/>
          </ac:graphicFrameMkLst>
        </pc:graphicFrameChg>
        <pc:picChg chg="add del mod">
          <ac:chgData name="kim kitae" userId="d83faefa09aebde4" providerId="LiveId" clId="{E71721F0-B133-4B9A-9B29-52DCA87AE3F1}" dt="2021-06-20T14:37:29.957" v="732" actId="478"/>
          <ac:picMkLst>
            <pc:docMk/>
            <pc:sldMk cId="281619812" sldId="258"/>
            <ac:picMk id="4" creationId="{01854522-E6DB-4D40-B2F1-88BBAE6208AE}"/>
          </ac:picMkLst>
        </pc:picChg>
        <pc:picChg chg="del">
          <ac:chgData name="kim kitae" userId="d83faefa09aebde4" providerId="LiveId" clId="{E71721F0-B133-4B9A-9B29-52DCA87AE3F1}" dt="2021-06-20T14:30:59.036" v="706" actId="478"/>
          <ac:picMkLst>
            <pc:docMk/>
            <pc:sldMk cId="281619812" sldId="258"/>
            <ac:picMk id="6" creationId="{00000000-0000-0000-0000-000000000000}"/>
          </ac:picMkLst>
        </pc:picChg>
        <pc:picChg chg="add del mod">
          <ac:chgData name="kim kitae" userId="d83faefa09aebde4" providerId="LiveId" clId="{E71721F0-B133-4B9A-9B29-52DCA87AE3F1}" dt="2021-06-20T14:37:32.663" v="733" actId="478"/>
          <ac:picMkLst>
            <pc:docMk/>
            <pc:sldMk cId="281619812" sldId="258"/>
            <ac:picMk id="9" creationId="{250A3715-B77C-4A31-9425-6318FE6F60F9}"/>
          </ac:picMkLst>
        </pc:picChg>
        <pc:picChg chg="add del mod">
          <ac:chgData name="kim kitae" userId="d83faefa09aebde4" providerId="LiveId" clId="{E71721F0-B133-4B9A-9B29-52DCA87AE3F1}" dt="2021-06-20T14:43:45.479" v="764" actId="478"/>
          <ac:picMkLst>
            <pc:docMk/>
            <pc:sldMk cId="281619812" sldId="258"/>
            <ac:picMk id="11" creationId="{275059A2-0A65-45D1-840F-771E09D3743D}"/>
          </ac:picMkLst>
        </pc:picChg>
        <pc:picChg chg="add del">
          <ac:chgData name="kim kitae" userId="d83faefa09aebde4" providerId="LiveId" clId="{E71721F0-B133-4B9A-9B29-52DCA87AE3F1}" dt="2021-06-20T14:47:51.311" v="905"/>
          <ac:picMkLst>
            <pc:docMk/>
            <pc:sldMk cId="281619812" sldId="258"/>
            <ac:picMk id="14" creationId="{4B4EC05C-D58B-4623-A686-B1190D830CA0}"/>
          </ac:picMkLst>
        </pc:picChg>
        <pc:picChg chg="del">
          <ac:chgData name="kim kitae" userId="d83faefa09aebde4" providerId="LiveId" clId="{E71721F0-B133-4B9A-9B29-52DCA87AE3F1}" dt="2021-06-20T14:31:02.138" v="708" actId="478"/>
          <ac:picMkLst>
            <pc:docMk/>
            <pc:sldMk cId="281619812" sldId="258"/>
            <ac:picMk id="1026" creationId="{E0DEFA7E-7417-4023-9CEC-885CF9FDBC02}"/>
          </ac:picMkLst>
        </pc:picChg>
        <pc:picChg chg="add mod">
          <ac:chgData name="kim kitae" userId="d83faefa09aebde4" providerId="LiveId" clId="{E71721F0-B133-4B9A-9B29-52DCA87AE3F1}" dt="2021-06-20T14:44:34.479" v="769" actId="167"/>
          <ac:picMkLst>
            <pc:docMk/>
            <pc:sldMk cId="281619812" sldId="258"/>
            <ac:picMk id="1028" creationId="{182BDD17-6231-4513-BFDD-3C8ABB964CE9}"/>
          </ac:picMkLst>
        </pc:picChg>
      </pc:sldChg>
      <pc:sldChg chg="modSp mod">
        <pc:chgData name="kim kitae" userId="d83faefa09aebde4" providerId="LiveId" clId="{E71721F0-B133-4B9A-9B29-52DCA87AE3F1}" dt="2021-06-20T14:55:07.220" v="1090" actId="20577"/>
        <pc:sldMkLst>
          <pc:docMk/>
          <pc:sldMk cId="456070174" sldId="259"/>
        </pc:sldMkLst>
        <pc:spChg chg="mod">
          <ac:chgData name="kim kitae" userId="d83faefa09aebde4" providerId="LiveId" clId="{E71721F0-B133-4B9A-9B29-52DCA87AE3F1}" dt="2021-06-20T14:55:07.220" v="1090" actId="20577"/>
          <ac:spMkLst>
            <pc:docMk/>
            <pc:sldMk cId="456070174" sldId="259"/>
            <ac:spMk id="3" creationId="{88038121-988E-4A4F-A1CB-2F65000B9B15}"/>
          </ac:spMkLst>
        </pc:spChg>
      </pc:sldChg>
      <pc:sldChg chg="addSp modSp mod">
        <pc:chgData name="kim kitae" userId="d83faefa09aebde4" providerId="LiveId" clId="{E71721F0-B133-4B9A-9B29-52DCA87AE3F1}" dt="2021-06-20T15:23:59.926" v="1224" actId="1076"/>
        <pc:sldMkLst>
          <pc:docMk/>
          <pc:sldMk cId="322944251" sldId="260"/>
        </pc:sldMkLst>
        <pc:spChg chg="mod">
          <ac:chgData name="kim kitae" userId="d83faefa09aebde4" providerId="LiveId" clId="{E71721F0-B133-4B9A-9B29-52DCA87AE3F1}" dt="2021-06-20T15:22:52.316" v="1220" actId="20577"/>
          <ac:spMkLst>
            <pc:docMk/>
            <pc:sldMk cId="322944251" sldId="260"/>
            <ac:spMk id="3" creationId="{88038121-988E-4A4F-A1CB-2F65000B9B15}"/>
          </ac:spMkLst>
        </pc:spChg>
        <pc:picChg chg="add mod">
          <ac:chgData name="kim kitae" userId="d83faefa09aebde4" providerId="LiveId" clId="{E71721F0-B133-4B9A-9B29-52DCA87AE3F1}" dt="2021-06-20T15:23:59.926" v="1224" actId="1076"/>
          <ac:picMkLst>
            <pc:docMk/>
            <pc:sldMk cId="322944251" sldId="260"/>
            <ac:picMk id="4" creationId="{C5FDF7A4-FE34-4196-95C6-688B69C2BEE0}"/>
          </ac:picMkLst>
        </pc:picChg>
      </pc:sldChg>
      <pc:sldChg chg="modSp mod">
        <pc:chgData name="kim kitae" userId="d83faefa09aebde4" providerId="LiveId" clId="{E71721F0-B133-4B9A-9B29-52DCA87AE3F1}" dt="2021-06-20T15:31:25.926" v="1277" actId="20577"/>
        <pc:sldMkLst>
          <pc:docMk/>
          <pc:sldMk cId="3405145783" sldId="261"/>
        </pc:sldMkLst>
        <pc:spChg chg="mod">
          <ac:chgData name="kim kitae" userId="d83faefa09aebde4" providerId="LiveId" clId="{E71721F0-B133-4B9A-9B29-52DCA87AE3F1}" dt="2021-06-20T15:31:25.926" v="1277" actId="20577"/>
          <ac:spMkLst>
            <pc:docMk/>
            <pc:sldMk cId="3405145783" sldId="261"/>
            <ac:spMk id="3" creationId="{88038121-988E-4A4F-A1CB-2F65000B9B15}"/>
          </ac:spMkLst>
        </pc:spChg>
        <pc:picChg chg="mod">
          <ac:chgData name="kim kitae" userId="d83faefa09aebde4" providerId="LiveId" clId="{E71721F0-B133-4B9A-9B29-52DCA87AE3F1}" dt="2021-06-20T15:29:45.459" v="1237" actId="1076"/>
          <ac:picMkLst>
            <pc:docMk/>
            <pc:sldMk cId="3405145783" sldId="261"/>
            <ac:picMk id="4" creationId="{9A95151C-5B25-479B-AEA4-D3C100D5F404}"/>
          </ac:picMkLst>
        </pc:picChg>
      </pc:sldChg>
      <pc:sldChg chg="modSp mod">
        <pc:chgData name="kim kitae" userId="d83faefa09aebde4" providerId="LiveId" clId="{E71721F0-B133-4B9A-9B29-52DCA87AE3F1}" dt="2021-06-20T15:28:53.372" v="1236" actId="20577"/>
        <pc:sldMkLst>
          <pc:docMk/>
          <pc:sldMk cId="71222074" sldId="262"/>
        </pc:sldMkLst>
        <pc:spChg chg="mod">
          <ac:chgData name="kim kitae" userId="d83faefa09aebde4" providerId="LiveId" clId="{E71721F0-B133-4B9A-9B29-52DCA87AE3F1}" dt="2021-06-20T15:28:53.372" v="1236" actId="20577"/>
          <ac:spMkLst>
            <pc:docMk/>
            <pc:sldMk cId="71222074" sldId="262"/>
            <ac:spMk id="3" creationId="{88038121-988E-4A4F-A1CB-2F65000B9B15}"/>
          </ac:spMkLst>
        </pc:spChg>
      </pc:sldChg>
      <pc:sldChg chg="modSp mod">
        <pc:chgData name="kim kitae" userId="d83faefa09aebde4" providerId="LiveId" clId="{E71721F0-B133-4B9A-9B29-52DCA87AE3F1}" dt="2021-06-20T15:34:42.524" v="1338" actId="6549"/>
        <pc:sldMkLst>
          <pc:docMk/>
          <pc:sldMk cId="2028112437" sldId="264"/>
        </pc:sldMkLst>
        <pc:spChg chg="mod">
          <ac:chgData name="kim kitae" userId="d83faefa09aebde4" providerId="LiveId" clId="{E71721F0-B133-4B9A-9B29-52DCA87AE3F1}" dt="2021-06-20T15:33:10.795" v="1319" actId="6549"/>
          <ac:spMkLst>
            <pc:docMk/>
            <pc:sldMk cId="2028112437" sldId="264"/>
            <ac:spMk id="2" creationId="{20E38CCC-FDFD-424A-98C4-15A669AFA0B2}"/>
          </ac:spMkLst>
        </pc:spChg>
        <pc:spChg chg="mod">
          <ac:chgData name="kim kitae" userId="d83faefa09aebde4" providerId="LiveId" clId="{E71721F0-B133-4B9A-9B29-52DCA87AE3F1}" dt="2021-06-20T15:34:42.524" v="1338" actId="6549"/>
          <ac:spMkLst>
            <pc:docMk/>
            <pc:sldMk cId="2028112437" sldId="264"/>
            <ac:spMk id="3" creationId="{07519016-EDCA-40E3-90F2-51E9845C6FC5}"/>
          </ac:spMkLst>
        </pc:spChg>
      </pc:sldChg>
      <pc:sldChg chg="modSp mod">
        <pc:chgData name="kim kitae" userId="d83faefa09aebde4" providerId="LiveId" clId="{E71721F0-B133-4B9A-9B29-52DCA87AE3F1}" dt="2021-06-20T15:39:50.720" v="1392" actId="14"/>
        <pc:sldMkLst>
          <pc:docMk/>
          <pc:sldMk cId="2976657245" sldId="265"/>
        </pc:sldMkLst>
        <pc:spChg chg="mod">
          <ac:chgData name="kim kitae" userId="d83faefa09aebde4" providerId="LiveId" clId="{E71721F0-B133-4B9A-9B29-52DCA87AE3F1}" dt="2021-06-20T15:39:50.720" v="1392" actId="14"/>
          <ac:spMkLst>
            <pc:docMk/>
            <pc:sldMk cId="2976657245" sldId="265"/>
            <ac:spMk id="3" creationId="{964F0C35-9B26-4E26-B534-1132FB38152C}"/>
          </ac:spMkLst>
        </pc:spChg>
      </pc:sldChg>
      <pc:sldChg chg="addSp delSp modSp mod">
        <pc:chgData name="kim kitae" userId="d83faefa09aebde4" providerId="LiveId" clId="{E71721F0-B133-4B9A-9B29-52DCA87AE3F1}" dt="2021-06-20T16:07:39.745" v="2272" actId="20577"/>
        <pc:sldMkLst>
          <pc:docMk/>
          <pc:sldMk cId="3216277531" sldId="267"/>
        </pc:sldMkLst>
        <pc:spChg chg="mod">
          <ac:chgData name="kim kitae" userId="d83faefa09aebde4" providerId="LiveId" clId="{E71721F0-B133-4B9A-9B29-52DCA87AE3F1}" dt="2021-06-20T16:02:51.351" v="1869"/>
          <ac:spMkLst>
            <pc:docMk/>
            <pc:sldMk cId="3216277531" sldId="267"/>
            <ac:spMk id="2" creationId="{00000000-0000-0000-0000-000000000000}"/>
          </ac:spMkLst>
        </pc:spChg>
        <pc:spChg chg="mod">
          <ac:chgData name="kim kitae" userId="d83faefa09aebde4" providerId="LiveId" clId="{E71721F0-B133-4B9A-9B29-52DCA87AE3F1}" dt="2021-06-20T16:07:39.745" v="2272" actId="20577"/>
          <ac:spMkLst>
            <pc:docMk/>
            <pc:sldMk cId="3216277531" sldId="267"/>
            <ac:spMk id="3" creationId="{00000000-0000-0000-0000-000000000000}"/>
          </ac:spMkLst>
        </pc:spChg>
        <pc:spChg chg="del">
          <ac:chgData name="kim kitae" userId="d83faefa09aebde4" providerId="LiveId" clId="{E71721F0-B133-4B9A-9B29-52DCA87AE3F1}" dt="2021-06-20T16:02:54.251" v="1870" actId="478"/>
          <ac:spMkLst>
            <pc:docMk/>
            <pc:sldMk cId="3216277531" sldId="267"/>
            <ac:spMk id="5" creationId="{00000000-0000-0000-0000-000000000000}"/>
          </ac:spMkLst>
        </pc:spChg>
        <pc:picChg chg="del">
          <ac:chgData name="kim kitae" userId="d83faefa09aebde4" providerId="LiveId" clId="{E71721F0-B133-4B9A-9B29-52DCA87AE3F1}" dt="2021-06-20T16:00:34.971" v="1590" actId="478"/>
          <ac:picMkLst>
            <pc:docMk/>
            <pc:sldMk cId="3216277531" sldId="267"/>
            <ac:picMk id="4" creationId="{00000000-0000-0000-0000-000000000000}"/>
          </ac:picMkLst>
        </pc:picChg>
        <pc:picChg chg="add mod">
          <ac:chgData name="kim kitae" userId="d83faefa09aebde4" providerId="LiveId" clId="{E71721F0-B133-4B9A-9B29-52DCA87AE3F1}" dt="2021-06-20T16:06:03.333" v="2069" actId="14100"/>
          <ac:picMkLst>
            <pc:docMk/>
            <pc:sldMk cId="3216277531" sldId="267"/>
            <ac:picMk id="6" creationId="{4DFA89F9-69A1-44B9-B920-3C158A719287}"/>
          </ac:picMkLst>
        </pc:picChg>
      </pc:sldChg>
      <pc:sldChg chg="addSp modSp mod">
        <pc:chgData name="kim kitae" userId="d83faefa09aebde4" providerId="LiveId" clId="{E71721F0-B133-4B9A-9B29-52DCA87AE3F1}" dt="2021-06-20T16:44:10.770" v="3148" actId="1076"/>
        <pc:sldMkLst>
          <pc:docMk/>
          <pc:sldMk cId="1231346342" sldId="271"/>
        </pc:sldMkLst>
        <pc:spChg chg="mod">
          <ac:chgData name="kim kitae" userId="d83faefa09aebde4" providerId="LiveId" clId="{E71721F0-B133-4B9A-9B29-52DCA87AE3F1}" dt="2021-06-14T16:58:04.969" v="1" actId="27636"/>
          <ac:spMkLst>
            <pc:docMk/>
            <pc:sldMk cId="1231346342" sldId="271"/>
            <ac:spMk id="2" creationId="{00000000-0000-0000-0000-000000000000}"/>
          </ac:spMkLst>
        </pc:spChg>
        <pc:spChg chg="mod">
          <ac:chgData name="kim kitae" userId="d83faefa09aebde4" providerId="LiveId" clId="{E71721F0-B133-4B9A-9B29-52DCA87AE3F1}" dt="2021-06-20T15:40:06.294" v="1396" actId="20577"/>
          <ac:spMkLst>
            <pc:docMk/>
            <pc:sldMk cId="1231346342" sldId="271"/>
            <ac:spMk id="3" creationId="{00000000-0000-0000-0000-000000000000}"/>
          </ac:spMkLst>
        </pc:spChg>
        <pc:spChg chg="add mod">
          <ac:chgData name="kim kitae" userId="d83faefa09aebde4" providerId="LiveId" clId="{E71721F0-B133-4B9A-9B29-52DCA87AE3F1}" dt="2021-06-20T16:44:10.770" v="3148" actId="1076"/>
          <ac:spMkLst>
            <pc:docMk/>
            <pc:sldMk cId="1231346342" sldId="271"/>
            <ac:spMk id="4" creationId="{A881F585-F0B9-41C5-A400-74131E1B9381}"/>
          </ac:spMkLst>
        </pc:spChg>
        <pc:picChg chg="add mod">
          <ac:chgData name="kim kitae" userId="d83faefa09aebde4" providerId="LiveId" clId="{E71721F0-B133-4B9A-9B29-52DCA87AE3F1}" dt="2021-06-20T16:43:49.271" v="3144" actId="14100"/>
          <ac:picMkLst>
            <pc:docMk/>
            <pc:sldMk cId="1231346342" sldId="271"/>
            <ac:picMk id="2050" creationId="{431FA710-A91D-4420-A030-0B0CFB08A850}"/>
          </ac:picMkLst>
        </pc:picChg>
      </pc:sldChg>
      <pc:sldChg chg="addSp modSp mod">
        <pc:chgData name="kim kitae" userId="d83faefa09aebde4" providerId="LiveId" clId="{E71721F0-B133-4B9A-9B29-52DCA87AE3F1}" dt="2021-06-20T16:46:10.204" v="3176"/>
        <pc:sldMkLst>
          <pc:docMk/>
          <pc:sldMk cId="2338117172" sldId="272"/>
        </pc:sldMkLst>
        <pc:spChg chg="mod">
          <ac:chgData name="kim kitae" userId="d83faefa09aebde4" providerId="LiveId" clId="{E71721F0-B133-4B9A-9B29-52DCA87AE3F1}" dt="2021-06-20T16:46:10.204" v="3176"/>
          <ac:spMkLst>
            <pc:docMk/>
            <pc:sldMk cId="2338117172" sldId="272"/>
            <ac:spMk id="3" creationId="{00000000-0000-0000-0000-000000000000}"/>
          </ac:spMkLst>
        </pc:spChg>
        <pc:spChg chg="add mod">
          <ac:chgData name="kim kitae" userId="d83faefa09aebde4" providerId="LiveId" clId="{E71721F0-B133-4B9A-9B29-52DCA87AE3F1}" dt="2021-06-20T16:45:54.402" v="3160" actId="1076"/>
          <ac:spMkLst>
            <pc:docMk/>
            <pc:sldMk cId="2338117172" sldId="272"/>
            <ac:spMk id="4" creationId="{9D252EBA-885B-4BF4-B9A7-C8A32100D11D}"/>
          </ac:spMkLst>
        </pc:spChg>
        <pc:picChg chg="add mod">
          <ac:chgData name="kim kitae" userId="d83faefa09aebde4" providerId="LiveId" clId="{E71721F0-B133-4B9A-9B29-52DCA87AE3F1}" dt="2021-06-20T16:45:15.349" v="3152" actId="1076"/>
          <ac:picMkLst>
            <pc:docMk/>
            <pc:sldMk cId="2338117172" sldId="272"/>
            <ac:picMk id="3074" creationId="{4096CB40-7948-46F0-B350-3A5E43B2ACA8}"/>
          </ac:picMkLst>
        </pc:picChg>
      </pc:sldChg>
      <pc:sldChg chg="addSp modSp mod">
        <pc:chgData name="kim kitae" userId="d83faefa09aebde4" providerId="LiveId" clId="{E71721F0-B133-4B9A-9B29-52DCA87AE3F1}" dt="2021-06-20T16:47:42.736" v="3184" actId="1076"/>
        <pc:sldMkLst>
          <pc:docMk/>
          <pc:sldMk cId="2301299473" sldId="273"/>
        </pc:sldMkLst>
        <pc:spChg chg="add mod">
          <ac:chgData name="kim kitae" userId="d83faefa09aebde4" providerId="LiveId" clId="{E71721F0-B133-4B9A-9B29-52DCA87AE3F1}" dt="2021-06-20T16:47:42.736" v="3184" actId="1076"/>
          <ac:spMkLst>
            <pc:docMk/>
            <pc:sldMk cId="2301299473" sldId="273"/>
            <ac:spMk id="4" creationId="{D63F67A4-FE2E-494A-B5D9-5ADE928AEE75}"/>
          </ac:spMkLst>
        </pc:spChg>
        <pc:picChg chg="add mod">
          <ac:chgData name="kim kitae" userId="d83faefa09aebde4" providerId="LiveId" clId="{E71721F0-B133-4B9A-9B29-52DCA87AE3F1}" dt="2021-06-20T16:47:26.702" v="3181" actId="1076"/>
          <ac:picMkLst>
            <pc:docMk/>
            <pc:sldMk cId="2301299473" sldId="273"/>
            <ac:picMk id="4098" creationId="{A60C7F53-B7E1-4E00-94E2-FC562984DE58}"/>
          </ac:picMkLst>
        </pc:picChg>
      </pc:sldChg>
      <pc:sldChg chg="modSp mod">
        <pc:chgData name="kim kitae" userId="d83faefa09aebde4" providerId="LiveId" clId="{E71721F0-B133-4B9A-9B29-52DCA87AE3F1}" dt="2021-06-20T15:42:10.784" v="1564" actId="20577"/>
        <pc:sldMkLst>
          <pc:docMk/>
          <pc:sldMk cId="2697644882" sldId="274"/>
        </pc:sldMkLst>
        <pc:spChg chg="mod">
          <ac:chgData name="kim kitae" userId="d83faefa09aebde4" providerId="LiveId" clId="{E71721F0-B133-4B9A-9B29-52DCA87AE3F1}" dt="2021-06-20T15:42:10.784" v="1564" actId="20577"/>
          <ac:spMkLst>
            <pc:docMk/>
            <pc:sldMk cId="2697644882" sldId="274"/>
            <ac:spMk id="3" creationId="{00000000-0000-0000-0000-000000000000}"/>
          </ac:spMkLst>
        </pc:spChg>
      </pc:sldChg>
      <pc:sldChg chg="addSp modSp mod">
        <pc:chgData name="kim kitae" userId="d83faefa09aebde4" providerId="LiveId" clId="{E71721F0-B133-4B9A-9B29-52DCA87AE3F1}" dt="2021-06-20T14:28:34.169" v="668"/>
        <pc:sldMkLst>
          <pc:docMk/>
          <pc:sldMk cId="2839377158" sldId="275"/>
        </pc:sldMkLst>
        <pc:spChg chg="mod">
          <ac:chgData name="kim kitae" userId="d83faefa09aebde4" providerId="LiveId" clId="{E71721F0-B133-4B9A-9B29-52DCA87AE3F1}" dt="2021-06-20T14:28:20.440" v="653" actId="20577"/>
          <ac:spMkLst>
            <pc:docMk/>
            <pc:sldMk cId="2839377158" sldId="275"/>
            <ac:spMk id="2" creationId="{00000000-0000-0000-0000-000000000000}"/>
          </ac:spMkLst>
        </pc:spChg>
        <pc:spChg chg="mod">
          <ac:chgData name="kim kitae" userId="d83faefa09aebde4" providerId="LiveId" clId="{E71721F0-B133-4B9A-9B29-52DCA87AE3F1}" dt="2021-06-20T14:28:34.169" v="668"/>
          <ac:spMkLst>
            <pc:docMk/>
            <pc:sldMk cId="2839377158" sldId="275"/>
            <ac:spMk id="3" creationId="{00000000-0000-0000-0000-000000000000}"/>
          </ac:spMkLst>
        </pc:spChg>
        <pc:spChg chg="add mod">
          <ac:chgData name="kim kitae" userId="d83faefa09aebde4" providerId="LiveId" clId="{E71721F0-B133-4B9A-9B29-52DCA87AE3F1}" dt="2021-06-20T14:21:43.683" v="510" actId="1076"/>
          <ac:spMkLst>
            <pc:docMk/>
            <pc:sldMk cId="2839377158" sldId="275"/>
            <ac:spMk id="17" creationId="{EB556F2C-91FE-4B64-8725-FEF4F39D6E3A}"/>
          </ac:spMkLst>
        </pc:spChg>
        <pc:picChg chg="add mod">
          <ac:chgData name="kim kitae" userId="d83faefa09aebde4" providerId="LiveId" clId="{E71721F0-B133-4B9A-9B29-52DCA87AE3F1}" dt="2021-06-20T14:20:47.069" v="499" actId="1076"/>
          <ac:picMkLst>
            <pc:docMk/>
            <pc:sldMk cId="2839377158" sldId="275"/>
            <ac:picMk id="15" creationId="{40B7F47F-6340-4E62-A7B2-7BF605AFD804}"/>
          </ac:picMkLst>
        </pc:picChg>
        <pc:picChg chg="add mod">
          <ac:chgData name="kim kitae" userId="d83faefa09aebde4" providerId="LiveId" clId="{E71721F0-B133-4B9A-9B29-52DCA87AE3F1}" dt="2021-06-20T14:21:50.909" v="511" actId="14100"/>
          <ac:picMkLst>
            <pc:docMk/>
            <pc:sldMk cId="2839377158" sldId="275"/>
            <ac:picMk id="16" creationId="{58432EDC-E7A5-4297-BD63-34CD23209F08}"/>
          </ac:picMkLst>
        </pc:picChg>
      </pc:sldChg>
      <pc:sldChg chg="delSp modSp mod">
        <pc:chgData name="kim kitae" userId="d83faefa09aebde4" providerId="LiveId" clId="{E71721F0-B133-4B9A-9B29-52DCA87AE3F1}" dt="2021-06-20T16:18:15.699" v="3110"/>
        <pc:sldMkLst>
          <pc:docMk/>
          <pc:sldMk cId="570303287" sldId="276"/>
        </pc:sldMkLst>
        <pc:spChg chg="mod">
          <ac:chgData name="kim kitae" userId="d83faefa09aebde4" providerId="LiveId" clId="{E71721F0-B133-4B9A-9B29-52DCA87AE3F1}" dt="2021-06-20T16:09:56.142" v="2275"/>
          <ac:spMkLst>
            <pc:docMk/>
            <pc:sldMk cId="570303287" sldId="276"/>
            <ac:spMk id="2" creationId="{00000000-0000-0000-0000-000000000000}"/>
          </ac:spMkLst>
        </pc:spChg>
        <pc:spChg chg="mod">
          <ac:chgData name="kim kitae" userId="d83faefa09aebde4" providerId="LiveId" clId="{E71721F0-B133-4B9A-9B29-52DCA87AE3F1}" dt="2021-06-20T16:18:15.699" v="3110"/>
          <ac:spMkLst>
            <pc:docMk/>
            <pc:sldMk cId="570303287" sldId="276"/>
            <ac:spMk id="3" creationId="{00000000-0000-0000-0000-000000000000}"/>
          </ac:spMkLst>
        </pc:spChg>
        <pc:spChg chg="del">
          <ac:chgData name="kim kitae" userId="d83faefa09aebde4" providerId="LiveId" clId="{E71721F0-B133-4B9A-9B29-52DCA87AE3F1}" dt="2021-06-20T16:09:48.068" v="2274" actId="478"/>
          <ac:spMkLst>
            <pc:docMk/>
            <pc:sldMk cId="570303287" sldId="276"/>
            <ac:spMk id="5" creationId="{00000000-0000-0000-0000-000000000000}"/>
          </ac:spMkLst>
        </pc:spChg>
        <pc:picChg chg="del">
          <ac:chgData name="kim kitae" userId="d83faefa09aebde4" providerId="LiveId" clId="{E71721F0-B133-4B9A-9B29-52DCA87AE3F1}" dt="2021-06-20T16:09:45.923" v="2273" actId="478"/>
          <ac:picMkLst>
            <pc:docMk/>
            <pc:sldMk cId="570303287" sldId="276"/>
            <ac:picMk id="4" creationId="{00000000-0000-0000-0000-000000000000}"/>
          </ac:picMkLst>
        </pc:picChg>
      </pc:sldChg>
      <pc:sldChg chg="delSp modSp add mod ord">
        <pc:chgData name="kim kitae" userId="d83faefa09aebde4" providerId="LiveId" clId="{E71721F0-B133-4B9A-9B29-52DCA87AE3F1}" dt="2021-06-20T14:17:47.108" v="497" actId="6549"/>
        <pc:sldMkLst>
          <pc:docMk/>
          <pc:sldMk cId="2045230137" sldId="278"/>
        </pc:sldMkLst>
        <pc:spChg chg="mod">
          <ac:chgData name="kim kitae" userId="d83faefa09aebde4" providerId="LiveId" clId="{E71721F0-B133-4B9A-9B29-52DCA87AE3F1}" dt="2021-06-20T14:17:47.108" v="497" actId="6549"/>
          <ac:spMkLst>
            <pc:docMk/>
            <pc:sldMk cId="2045230137" sldId="278"/>
            <ac:spMk id="3" creationId="{00000000-0000-0000-0000-000000000000}"/>
          </ac:spMkLst>
        </pc:spChg>
        <pc:spChg chg="del">
          <ac:chgData name="kim kitae" userId="d83faefa09aebde4" providerId="LiveId" clId="{E71721F0-B133-4B9A-9B29-52DCA87AE3F1}" dt="2021-06-20T14:14:02.797" v="45" actId="478"/>
          <ac:spMkLst>
            <pc:docMk/>
            <pc:sldMk cId="2045230137" sldId="278"/>
            <ac:spMk id="5" creationId="{00000000-0000-0000-0000-000000000000}"/>
          </ac:spMkLst>
        </pc:spChg>
        <pc:spChg chg="del">
          <ac:chgData name="kim kitae" userId="d83faefa09aebde4" providerId="LiveId" clId="{E71721F0-B133-4B9A-9B29-52DCA87AE3F1}" dt="2021-06-20T14:14:02.797" v="45" actId="478"/>
          <ac:spMkLst>
            <pc:docMk/>
            <pc:sldMk cId="2045230137" sldId="278"/>
            <ac:spMk id="7" creationId="{00000000-0000-0000-0000-000000000000}"/>
          </ac:spMkLst>
        </pc:spChg>
        <pc:spChg chg="del">
          <ac:chgData name="kim kitae" userId="d83faefa09aebde4" providerId="LiveId" clId="{E71721F0-B133-4B9A-9B29-52DCA87AE3F1}" dt="2021-06-20T14:14:02.797" v="45" actId="478"/>
          <ac:spMkLst>
            <pc:docMk/>
            <pc:sldMk cId="2045230137" sldId="278"/>
            <ac:spMk id="9" creationId="{00000000-0000-0000-0000-000000000000}"/>
          </ac:spMkLst>
        </pc:spChg>
        <pc:spChg chg="del">
          <ac:chgData name="kim kitae" userId="d83faefa09aebde4" providerId="LiveId" clId="{E71721F0-B133-4B9A-9B29-52DCA87AE3F1}" dt="2021-06-20T14:14:02.797" v="45" actId="478"/>
          <ac:spMkLst>
            <pc:docMk/>
            <pc:sldMk cId="2045230137" sldId="278"/>
            <ac:spMk id="11" creationId="{00000000-0000-0000-0000-000000000000}"/>
          </ac:spMkLst>
        </pc:spChg>
        <pc:spChg chg="del">
          <ac:chgData name="kim kitae" userId="d83faefa09aebde4" providerId="LiveId" clId="{E71721F0-B133-4B9A-9B29-52DCA87AE3F1}" dt="2021-06-20T14:14:02.797" v="45" actId="478"/>
          <ac:spMkLst>
            <pc:docMk/>
            <pc:sldMk cId="2045230137" sldId="278"/>
            <ac:spMk id="12" creationId="{00000000-0000-0000-0000-000000000000}"/>
          </ac:spMkLst>
        </pc:spChg>
        <pc:spChg chg="del">
          <ac:chgData name="kim kitae" userId="d83faefa09aebde4" providerId="LiveId" clId="{E71721F0-B133-4B9A-9B29-52DCA87AE3F1}" dt="2021-06-20T14:14:02.797" v="45" actId="478"/>
          <ac:spMkLst>
            <pc:docMk/>
            <pc:sldMk cId="2045230137" sldId="278"/>
            <ac:spMk id="13" creationId="{00000000-0000-0000-0000-000000000000}"/>
          </ac:spMkLst>
        </pc:spChg>
        <pc:spChg chg="del">
          <ac:chgData name="kim kitae" userId="d83faefa09aebde4" providerId="LiveId" clId="{E71721F0-B133-4B9A-9B29-52DCA87AE3F1}" dt="2021-06-20T14:14:02.797" v="45" actId="478"/>
          <ac:spMkLst>
            <pc:docMk/>
            <pc:sldMk cId="2045230137" sldId="278"/>
            <ac:spMk id="14" creationId="{00000000-0000-0000-0000-000000000000}"/>
          </ac:spMkLst>
        </pc:spChg>
        <pc:picChg chg="del">
          <ac:chgData name="kim kitae" userId="d83faefa09aebde4" providerId="LiveId" clId="{E71721F0-B133-4B9A-9B29-52DCA87AE3F1}" dt="2021-06-20T14:14:02.797" v="45" actId="478"/>
          <ac:picMkLst>
            <pc:docMk/>
            <pc:sldMk cId="2045230137" sldId="278"/>
            <ac:picMk id="4" creationId="{00000000-0000-0000-0000-000000000000}"/>
          </ac:picMkLst>
        </pc:picChg>
        <pc:picChg chg="del">
          <ac:chgData name="kim kitae" userId="d83faefa09aebde4" providerId="LiveId" clId="{E71721F0-B133-4B9A-9B29-52DCA87AE3F1}" dt="2021-06-20T14:14:02.797" v="45" actId="478"/>
          <ac:picMkLst>
            <pc:docMk/>
            <pc:sldMk cId="2045230137" sldId="278"/>
            <ac:picMk id="6" creationId="{00000000-0000-0000-0000-000000000000}"/>
          </ac:picMkLst>
        </pc:picChg>
        <pc:picChg chg="del">
          <ac:chgData name="kim kitae" userId="d83faefa09aebde4" providerId="LiveId" clId="{E71721F0-B133-4B9A-9B29-52DCA87AE3F1}" dt="2021-06-20T14:14:02.797" v="45" actId="478"/>
          <ac:picMkLst>
            <pc:docMk/>
            <pc:sldMk cId="2045230137" sldId="278"/>
            <ac:picMk id="8" creationId="{00000000-0000-0000-0000-000000000000}"/>
          </ac:picMkLst>
        </pc:picChg>
        <pc:picChg chg="del">
          <ac:chgData name="kim kitae" userId="d83faefa09aebde4" providerId="LiveId" clId="{E71721F0-B133-4B9A-9B29-52DCA87AE3F1}" dt="2021-06-20T14:14:02.797" v="45" actId="478"/>
          <ac:picMkLst>
            <pc:docMk/>
            <pc:sldMk cId="2045230137" sldId="278"/>
            <ac:picMk id="10" creationId="{00000000-0000-0000-0000-000000000000}"/>
          </ac:picMkLst>
        </pc:picChg>
      </pc:sldChg>
      <pc:sldChg chg="modSp add mod">
        <pc:chgData name="kim kitae" userId="d83faefa09aebde4" providerId="LiveId" clId="{E71721F0-B133-4B9A-9B29-52DCA87AE3F1}" dt="2021-06-20T15:24:33.817" v="1225" actId="6549"/>
        <pc:sldMkLst>
          <pc:docMk/>
          <pc:sldMk cId="681070829" sldId="279"/>
        </pc:sldMkLst>
        <pc:spChg chg="mod">
          <ac:chgData name="kim kitae" userId="d83faefa09aebde4" providerId="LiveId" clId="{E71721F0-B133-4B9A-9B29-52DCA87AE3F1}" dt="2021-06-20T15:24:33.817" v="1225" actId="6549"/>
          <ac:spMkLst>
            <pc:docMk/>
            <pc:sldMk cId="681070829" sldId="279"/>
            <ac:spMk id="3" creationId="{88038121-988E-4A4F-A1CB-2F65000B9B15}"/>
          </ac:spMkLst>
        </pc:spChg>
      </pc:sldChg>
      <pc:sldChg chg="delSp modSp add del mod">
        <pc:chgData name="kim kitae" userId="d83faefa09aebde4" providerId="LiveId" clId="{E71721F0-B133-4B9A-9B29-52DCA87AE3F1}" dt="2021-06-20T14:34:57.954" v="729" actId="47"/>
        <pc:sldMkLst>
          <pc:docMk/>
          <pc:sldMk cId="3053178320" sldId="279"/>
        </pc:sldMkLst>
        <pc:spChg chg="del">
          <ac:chgData name="kim kitae" userId="d83faefa09aebde4" providerId="LiveId" clId="{E71721F0-B133-4B9A-9B29-52DCA87AE3F1}" dt="2021-06-20T14:29:14.112" v="697" actId="478"/>
          <ac:spMkLst>
            <pc:docMk/>
            <pc:sldMk cId="3053178320" sldId="279"/>
            <ac:spMk id="5" creationId="{00000000-0000-0000-0000-000000000000}"/>
          </ac:spMkLst>
        </pc:spChg>
        <pc:spChg chg="del mod">
          <ac:chgData name="kim kitae" userId="d83faefa09aebde4" providerId="LiveId" clId="{E71721F0-B133-4B9A-9B29-52DCA87AE3F1}" dt="2021-06-20T14:34:55.385" v="728" actId="478"/>
          <ac:spMkLst>
            <pc:docMk/>
            <pc:sldMk cId="3053178320" sldId="279"/>
            <ac:spMk id="8" creationId="{00000000-0000-0000-0000-000000000000}"/>
          </ac:spMkLst>
        </pc:spChg>
        <pc:picChg chg="del mod">
          <ac:chgData name="kim kitae" userId="d83faefa09aebde4" providerId="LiveId" clId="{E71721F0-B133-4B9A-9B29-52DCA87AE3F1}" dt="2021-06-20T14:34:52.911" v="727" actId="478"/>
          <ac:picMkLst>
            <pc:docMk/>
            <pc:sldMk cId="3053178320" sldId="279"/>
            <ac:picMk id="6" creationId="{00000000-0000-0000-0000-000000000000}"/>
          </ac:picMkLst>
        </pc:picChg>
        <pc:picChg chg="del">
          <ac:chgData name="kim kitae" userId="d83faefa09aebde4" providerId="LiveId" clId="{E71721F0-B133-4B9A-9B29-52DCA87AE3F1}" dt="2021-06-20T14:29:08.844" v="696" actId="478"/>
          <ac:picMkLst>
            <pc:docMk/>
            <pc:sldMk cId="3053178320" sldId="279"/>
            <ac:picMk id="1026" creationId="{E0DEFA7E-7417-4023-9CEC-885CF9FDBC02}"/>
          </ac:picMkLst>
        </pc:picChg>
      </pc:sldChg>
      <pc:sldChg chg="addSp modSp new mod">
        <pc:chgData name="kim kitae" userId="d83faefa09aebde4" providerId="LiveId" clId="{E71721F0-B133-4B9A-9B29-52DCA87AE3F1}" dt="2021-06-20T15:53:53.044" v="1583" actId="14100"/>
        <pc:sldMkLst>
          <pc:docMk/>
          <pc:sldMk cId="3015562768" sldId="280"/>
        </pc:sldMkLst>
        <pc:spChg chg="mod">
          <ac:chgData name="kim kitae" userId="d83faefa09aebde4" providerId="LiveId" clId="{E71721F0-B133-4B9A-9B29-52DCA87AE3F1}" dt="2021-06-20T15:52:03.114" v="1567" actId="27636"/>
          <ac:spMkLst>
            <pc:docMk/>
            <pc:sldMk cId="3015562768" sldId="280"/>
            <ac:spMk id="2" creationId="{3DC958A9-1679-442A-8C10-9F6248C5E298}"/>
          </ac:spMkLst>
        </pc:spChg>
        <pc:picChg chg="add mod">
          <ac:chgData name="kim kitae" userId="d83faefa09aebde4" providerId="LiveId" clId="{E71721F0-B133-4B9A-9B29-52DCA87AE3F1}" dt="2021-06-20T15:53:53.044" v="1583" actId="14100"/>
          <ac:picMkLst>
            <pc:docMk/>
            <pc:sldMk cId="3015562768" sldId="280"/>
            <ac:picMk id="4" creationId="{FC448C49-39BB-47DF-9AB6-D7D9773AF07B}"/>
          </ac:picMkLst>
        </pc:picChg>
      </pc:sldChg>
      <pc:sldChg chg="addSp modSp new mod">
        <pc:chgData name="kim kitae" userId="d83faefa09aebde4" providerId="LiveId" clId="{E71721F0-B133-4B9A-9B29-52DCA87AE3F1}" dt="2021-06-20T15:53:38.121" v="1578" actId="1076"/>
        <pc:sldMkLst>
          <pc:docMk/>
          <pc:sldMk cId="2631055204" sldId="281"/>
        </pc:sldMkLst>
        <pc:spChg chg="mod">
          <ac:chgData name="kim kitae" userId="d83faefa09aebde4" providerId="LiveId" clId="{E71721F0-B133-4B9A-9B29-52DCA87AE3F1}" dt="2021-06-20T15:53:23.410" v="1572" actId="27636"/>
          <ac:spMkLst>
            <pc:docMk/>
            <pc:sldMk cId="2631055204" sldId="281"/>
            <ac:spMk id="2" creationId="{A02AB0BB-C653-4130-B42B-A2CD5FBAFB79}"/>
          </ac:spMkLst>
        </pc:spChg>
        <pc:picChg chg="add mod">
          <ac:chgData name="kim kitae" userId="d83faefa09aebde4" providerId="LiveId" clId="{E71721F0-B133-4B9A-9B29-52DCA87AE3F1}" dt="2021-06-20T15:53:38.121" v="1578" actId="1076"/>
          <ac:picMkLst>
            <pc:docMk/>
            <pc:sldMk cId="2631055204" sldId="281"/>
            <ac:picMk id="4" creationId="{454E4ABA-3FB7-43C2-A5D0-ACDD691820B2}"/>
          </ac:picMkLst>
        </pc:picChg>
      </pc:sldChg>
      <pc:sldChg chg="addSp modSp new mod">
        <pc:chgData name="kim kitae" userId="d83faefa09aebde4" providerId="LiveId" clId="{E71721F0-B133-4B9A-9B29-52DCA87AE3F1}" dt="2021-06-20T16:25:25.237" v="3133" actId="1076"/>
        <pc:sldMkLst>
          <pc:docMk/>
          <pc:sldMk cId="4125987891" sldId="282"/>
        </pc:sldMkLst>
        <pc:spChg chg="mod">
          <ac:chgData name="kim kitae" userId="d83faefa09aebde4" providerId="LiveId" clId="{E71721F0-B133-4B9A-9B29-52DCA87AE3F1}" dt="2021-06-20T15:57:50.221" v="1586" actId="27636"/>
          <ac:spMkLst>
            <pc:docMk/>
            <pc:sldMk cId="4125987891" sldId="282"/>
            <ac:spMk id="2" creationId="{BBEE32EF-21A8-4AF3-BC41-04C01BE903DD}"/>
          </ac:spMkLst>
        </pc:spChg>
        <pc:picChg chg="add mod ord modCrop">
          <ac:chgData name="kim kitae" userId="d83faefa09aebde4" providerId="LiveId" clId="{E71721F0-B133-4B9A-9B29-52DCA87AE3F1}" dt="2021-06-20T16:25:21.293" v="3132" actId="1076"/>
          <ac:picMkLst>
            <pc:docMk/>
            <pc:sldMk cId="4125987891" sldId="282"/>
            <ac:picMk id="4" creationId="{84000D11-2E4C-48B9-81A0-D6B2256B32F2}"/>
          </ac:picMkLst>
        </pc:picChg>
        <pc:picChg chg="add mod modCrop">
          <ac:chgData name="kim kitae" userId="d83faefa09aebde4" providerId="LiveId" clId="{E71721F0-B133-4B9A-9B29-52DCA87AE3F1}" dt="2021-06-20T16:25:25.237" v="3133" actId="1076"/>
          <ac:picMkLst>
            <pc:docMk/>
            <pc:sldMk cId="4125987891" sldId="282"/>
            <ac:picMk id="5" creationId="{0C090202-D378-4674-91F0-2D5ABC6643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F40DF2-6FC4-4F9F-A020-9DE1747B490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6BC19ED-B931-4B20-B949-A41414D16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AFCDD1F-63C8-4927-8BE3-0627AB9918C2}"/>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5" name="바닥글 개체 틀 4">
            <a:extLst>
              <a:ext uri="{FF2B5EF4-FFF2-40B4-BE49-F238E27FC236}">
                <a16:creationId xmlns:a16="http://schemas.microsoft.com/office/drawing/2014/main" id="{922964AB-D409-4D4C-8F4B-C9C23D30FA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54615DD-D3A8-4E02-B85E-8944876AB141}"/>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384948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16B0D3-C559-44F8-B860-5EF1E5A9E29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FF2A80F-02C5-44CE-A303-EF4D3F4D5C4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D0E9657-84AE-416F-98BE-D4D071BCE99F}"/>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5" name="바닥글 개체 틀 4">
            <a:extLst>
              <a:ext uri="{FF2B5EF4-FFF2-40B4-BE49-F238E27FC236}">
                <a16:creationId xmlns:a16="http://schemas.microsoft.com/office/drawing/2014/main" id="{8193A954-097B-41A6-8DE7-719957A159B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FD563D-B078-4711-84C5-6D3A9BA2396D}"/>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204521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2C3DCA8-313D-49F5-A912-1B9BC8CE34F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235BDF4-DA7B-4F2C-974F-2BCDC3FFFDE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E297784-2F83-42F4-AF1F-9E864ED0889D}"/>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5" name="바닥글 개체 틀 4">
            <a:extLst>
              <a:ext uri="{FF2B5EF4-FFF2-40B4-BE49-F238E27FC236}">
                <a16:creationId xmlns:a16="http://schemas.microsoft.com/office/drawing/2014/main" id="{5694BE72-14CB-4AE9-B5EB-F300487C755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927733-A586-4F62-BE34-43DB789FF945}"/>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122024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7243D7-A3FA-40A1-9126-014C9A04C117}"/>
              </a:ext>
            </a:extLst>
          </p:cNvPr>
          <p:cNvSpPr>
            <a:spLocks noGrp="1"/>
          </p:cNvSpPr>
          <p:nvPr>
            <p:ph type="title"/>
          </p:nvPr>
        </p:nvSpPr>
        <p:spPr>
          <a:xfrm>
            <a:off x="838200" y="365126"/>
            <a:ext cx="10515600" cy="597720"/>
          </a:xfrm>
        </p:spPr>
        <p:txBody>
          <a:bodyPr/>
          <a:lstStyle>
            <a:lvl1pPr>
              <a:defRPr b="1"/>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C092391D-9F00-422E-9629-17E91E7CB695}"/>
              </a:ext>
            </a:extLst>
          </p:cNvPr>
          <p:cNvSpPr>
            <a:spLocks noGrp="1"/>
          </p:cNvSpPr>
          <p:nvPr>
            <p:ph idx="1"/>
          </p:nvPr>
        </p:nvSpPr>
        <p:spPr>
          <a:xfrm>
            <a:off x="838200" y="1077902"/>
            <a:ext cx="10515600" cy="5456122"/>
          </a:xfrm>
        </p:spPr>
        <p:txBody>
          <a:bodyPr>
            <a:normAutofit/>
          </a:bodyPr>
          <a:lstStyle>
            <a:lvl1pPr>
              <a:defRPr sz="3200" b="1"/>
            </a:lvl1pPr>
            <a:lvl2pPr>
              <a:defRPr sz="2800" b="1"/>
            </a:lvl2pPr>
            <a:lvl3pPr>
              <a:defRPr sz="2400"/>
            </a:lvl3pPr>
            <a:lvl4pPr>
              <a:defRPr sz="2000"/>
            </a:lvl4pPr>
            <a:lvl5pPr>
              <a:defRPr sz="2000"/>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6" name="슬라이드 번호 개체 틀 5">
            <a:extLst>
              <a:ext uri="{FF2B5EF4-FFF2-40B4-BE49-F238E27FC236}">
                <a16:creationId xmlns:a16="http://schemas.microsoft.com/office/drawing/2014/main" id="{1B7FD9E6-DC85-4DBF-BFA2-D25CC06CDDD0}"/>
              </a:ext>
            </a:extLst>
          </p:cNvPr>
          <p:cNvSpPr>
            <a:spLocks noGrp="1"/>
          </p:cNvSpPr>
          <p:nvPr>
            <p:ph type="sldNum" sz="quarter" idx="12"/>
          </p:nvPr>
        </p:nvSpPr>
        <p:spPr>
          <a:xfrm>
            <a:off x="8610600" y="6492875"/>
            <a:ext cx="2743200" cy="365125"/>
          </a:xfrm>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158234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C6CB9E-C6B8-4786-B934-0F771EED5B2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30EC95C-0E66-4425-A435-2688E1AED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EA80F36-6416-4ADA-8AED-EB4924BFDE2A}"/>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5" name="바닥글 개체 틀 4">
            <a:extLst>
              <a:ext uri="{FF2B5EF4-FFF2-40B4-BE49-F238E27FC236}">
                <a16:creationId xmlns:a16="http://schemas.microsoft.com/office/drawing/2014/main" id="{4AD7AEED-69C4-49A6-ACA3-2B901F654B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026DC0-0A7B-4557-99B5-903672167E9B}"/>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299686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A2B4CB-47BE-4B65-8D9C-2550D3ACCD5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738E82D-2B77-4244-ACC8-8D29687AC11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1E9EA25-2761-4EA1-B953-0A835FD9C47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3CEF7E3-E483-41BB-899C-243AF403296C}"/>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6" name="바닥글 개체 틀 5">
            <a:extLst>
              <a:ext uri="{FF2B5EF4-FFF2-40B4-BE49-F238E27FC236}">
                <a16:creationId xmlns:a16="http://schemas.microsoft.com/office/drawing/2014/main" id="{F6EF9761-38AC-46B0-AA4D-5B9D2B3943C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975BEFC-583A-4F44-AE47-53DCCCAFCCA9}"/>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377785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EA1353-9F90-4255-9242-6F1FF89785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3D697DB-1170-422B-9813-A74C8250F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CFD7B5E-130B-4C70-AECB-64F5E36AF96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7B2D7EA-ACA4-4B7D-B89D-22D1BA051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29BCE45-223B-48F9-B0B7-DCFE7BF17A5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3AEDEB5-A1C8-40C3-977D-E88E20A51AD2}"/>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8" name="바닥글 개체 틀 7">
            <a:extLst>
              <a:ext uri="{FF2B5EF4-FFF2-40B4-BE49-F238E27FC236}">
                <a16:creationId xmlns:a16="http://schemas.microsoft.com/office/drawing/2014/main" id="{15408999-3023-4EFA-BD6A-D99B704450F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EC440BE-CA93-4868-A6E2-B9F6FA8E1847}"/>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425322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B4C672-1574-4605-A9E5-5BC2B362D54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2C77A9F-9235-4B8F-9CE8-FCAAE6D7B2D7}"/>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4" name="바닥글 개체 틀 3">
            <a:extLst>
              <a:ext uri="{FF2B5EF4-FFF2-40B4-BE49-F238E27FC236}">
                <a16:creationId xmlns:a16="http://schemas.microsoft.com/office/drawing/2014/main" id="{A19CFEF0-59BE-47A1-A817-43DBD1C3668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BFC3F17-D0BF-43CE-97CE-F6D46FEB8F61}"/>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338224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9773F19-6E84-4ABA-B49A-A883D425D907}"/>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3" name="바닥글 개체 틀 2">
            <a:extLst>
              <a:ext uri="{FF2B5EF4-FFF2-40B4-BE49-F238E27FC236}">
                <a16:creationId xmlns:a16="http://schemas.microsoft.com/office/drawing/2014/main" id="{3F2CCD70-4700-49F2-91F7-4D47A12BBB2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D0AAC21-07ED-4F8B-BDDD-DB9A455FF52B}"/>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320817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4D27EE-9289-4354-9428-B01995B832F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D27C969-A446-477E-89BD-4C3FBF98A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E99D7E6-B0AD-4F46-808B-3B140CEFA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DC127B9-9112-457A-9F50-5816EDA08C4C}"/>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6" name="바닥글 개체 틀 5">
            <a:extLst>
              <a:ext uri="{FF2B5EF4-FFF2-40B4-BE49-F238E27FC236}">
                <a16:creationId xmlns:a16="http://schemas.microsoft.com/office/drawing/2014/main" id="{5120013D-7929-40DB-9075-A5E6BF819CF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6D22FA8-59E0-41DB-9AAE-2CED4BD9F6A3}"/>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388337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5C313F-6ECB-4681-9C81-892042ECC8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BB0E2A13-8F27-4C51-AE24-57A8842C7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62CEC6E-EAAB-419C-8AA0-588222271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2D37D84-7806-413C-AEE6-3CD588B1C33B}"/>
              </a:ext>
            </a:extLst>
          </p:cNvPr>
          <p:cNvSpPr>
            <a:spLocks noGrp="1"/>
          </p:cNvSpPr>
          <p:nvPr>
            <p:ph type="dt" sz="half" idx="10"/>
          </p:nvPr>
        </p:nvSpPr>
        <p:spPr/>
        <p:txBody>
          <a:bodyPr/>
          <a:lstStyle/>
          <a:p>
            <a:fld id="{F55D10CC-1A3E-4157-A538-D3FD21D39C1E}" type="datetimeFigureOut">
              <a:rPr lang="ko-KR" altLang="en-US" smtClean="0"/>
              <a:t>2021-10-07</a:t>
            </a:fld>
            <a:endParaRPr lang="ko-KR" altLang="en-US"/>
          </a:p>
        </p:txBody>
      </p:sp>
      <p:sp>
        <p:nvSpPr>
          <p:cNvPr id="6" name="바닥글 개체 틀 5">
            <a:extLst>
              <a:ext uri="{FF2B5EF4-FFF2-40B4-BE49-F238E27FC236}">
                <a16:creationId xmlns:a16="http://schemas.microsoft.com/office/drawing/2014/main" id="{58AFC255-1F4D-43B4-833F-4EA1A117646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878693D-8010-4598-AAB1-02E164798360}"/>
              </a:ext>
            </a:extLst>
          </p:cNvPr>
          <p:cNvSpPr>
            <a:spLocks noGrp="1"/>
          </p:cNvSpPr>
          <p:nvPr>
            <p:ph type="sldNum" sz="quarter" idx="12"/>
          </p:nvPr>
        </p:nvSpPr>
        <p:spPr/>
        <p:txBody>
          <a:body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2197219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C541DE5-75F6-4166-B6D2-F6991A60F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3B5A9EE-3BBE-408E-A157-16A4360BC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17BEE1-42E1-4FCA-A249-E5BC8415C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D10CC-1A3E-4157-A538-D3FD21D39C1E}" type="datetimeFigureOut">
              <a:rPr lang="ko-KR" altLang="en-US" smtClean="0"/>
              <a:t>2021-10-07</a:t>
            </a:fld>
            <a:endParaRPr lang="ko-KR" altLang="en-US"/>
          </a:p>
        </p:txBody>
      </p:sp>
      <p:sp>
        <p:nvSpPr>
          <p:cNvPr id="5" name="바닥글 개체 틀 4">
            <a:extLst>
              <a:ext uri="{FF2B5EF4-FFF2-40B4-BE49-F238E27FC236}">
                <a16:creationId xmlns:a16="http://schemas.microsoft.com/office/drawing/2014/main" id="{2C230CC7-5FAD-4E15-9766-B4418C0CC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5066FFB-B7B0-4A7C-965B-C9567ABF1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10999-8FBE-4801-BE6E-CE0912F59705}" type="slidenum">
              <a:rPr lang="ko-KR" altLang="en-US" smtClean="0"/>
              <a:t>‹#›</a:t>
            </a:fld>
            <a:endParaRPr lang="ko-KR" altLang="en-US"/>
          </a:p>
        </p:txBody>
      </p:sp>
    </p:spTree>
    <p:extLst>
      <p:ext uri="{BB962C8B-B14F-4D97-AF65-F5344CB8AC3E}">
        <p14:creationId xmlns:p14="http://schemas.microsoft.com/office/powerpoint/2010/main" val="9817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D4EAEE-A2AD-4142-B539-1BD05FA7EF3A}"/>
              </a:ext>
            </a:extLst>
          </p:cNvPr>
          <p:cNvSpPr>
            <a:spLocks noGrp="1"/>
          </p:cNvSpPr>
          <p:nvPr>
            <p:ph type="ctrTitle"/>
          </p:nvPr>
        </p:nvSpPr>
        <p:spPr/>
        <p:txBody>
          <a:bodyPr>
            <a:normAutofit fontScale="90000"/>
          </a:bodyPr>
          <a:lstStyle/>
          <a:p>
            <a:pPr>
              <a:lnSpc>
                <a:spcPct val="150000"/>
              </a:lnSpc>
            </a:pPr>
            <a:r>
              <a:rPr lang="en-US" altLang="ko-KR" b="1" dirty="0"/>
              <a:t>Day10</a:t>
            </a:r>
            <a:br>
              <a:rPr lang="en-US" altLang="ko-KR" b="1" dirty="0"/>
            </a:br>
            <a:r>
              <a:rPr lang="ko-KR" altLang="en-US" b="1" dirty="0"/>
              <a:t>다양한 파일처리 응용</a:t>
            </a:r>
          </a:p>
        </p:txBody>
      </p:sp>
      <p:sp>
        <p:nvSpPr>
          <p:cNvPr id="3" name="부제목 2">
            <a:extLst>
              <a:ext uri="{FF2B5EF4-FFF2-40B4-BE49-F238E27FC236}">
                <a16:creationId xmlns:a16="http://schemas.microsoft.com/office/drawing/2014/main" id="{C5D507BC-D433-4720-AFA8-930771B76AF8}"/>
              </a:ext>
            </a:extLst>
          </p:cNvPr>
          <p:cNvSpPr>
            <a:spLocks noGrp="1"/>
          </p:cNvSpPr>
          <p:nvPr>
            <p:ph type="subTitle" idx="1"/>
          </p:nvPr>
        </p:nvSpPr>
        <p:spPr/>
        <p:txBody>
          <a:bodyPr>
            <a:normAutofit/>
          </a:bodyPr>
          <a:lstStyle/>
          <a:p>
            <a:r>
              <a:rPr lang="ko-KR" altLang="en-US" dirty="0"/>
              <a:t>인하공업전문대학 </a:t>
            </a:r>
            <a:endParaRPr lang="en-US" altLang="ko-KR" dirty="0"/>
          </a:p>
          <a:p>
            <a:r>
              <a:rPr lang="ko-KR" altLang="en-US" dirty="0"/>
              <a:t>컴퓨터시스템과</a:t>
            </a:r>
            <a:endParaRPr lang="en-US" altLang="ko-KR" dirty="0"/>
          </a:p>
          <a:p>
            <a:r>
              <a:rPr lang="ko-KR" altLang="en-US" dirty="0"/>
              <a:t>김기태</a:t>
            </a:r>
          </a:p>
        </p:txBody>
      </p:sp>
    </p:spTree>
    <p:extLst>
      <p:ext uri="{BB962C8B-B14F-4D97-AF65-F5344CB8AC3E}">
        <p14:creationId xmlns:p14="http://schemas.microsoft.com/office/powerpoint/2010/main" val="201452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978B92C8-1904-493F-903B-932F9FFB20AA}"/>
              </a:ext>
            </a:extLst>
          </p:cNvPr>
          <p:cNvSpPr>
            <a:spLocks noGrp="1"/>
          </p:cNvSpPr>
          <p:nvPr>
            <p:ph idx="1"/>
          </p:nvPr>
        </p:nvSpPr>
        <p:spPr>
          <a:xfrm>
            <a:off x="838200" y="618978"/>
            <a:ext cx="10515600" cy="5915046"/>
          </a:xfrm>
        </p:spPr>
        <p:txBody>
          <a:bodyPr/>
          <a:lstStyle/>
          <a:p>
            <a:r>
              <a:rPr lang="ko-KR" altLang="en-US" b="0" dirty="0"/>
              <a:t>마지막으로 이렇게 생성한 소리 데이터를 </a:t>
            </a:r>
            <a:r>
              <a:rPr lang="en-US" altLang="ko-KR" b="0" dirty="0"/>
              <a:t>wav </a:t>
            </a:r>
            <a:r>
              <a:rPr lang="ko-KR" altLang="en-US" b="0" dirty="0"/>
              <a:t>형식의 파일로 저장하기</a:t>
            </a:r>
            <a:r>
              <a:rPr lang="en-US" altLang="ko-KR" b="0" dirty="0"/>
              <a:t>.</a:t>
            </a:r>
            <a:endParaRPr lang="ko-KR" altLang="en-US" dirty="0"/>
          </a:p>
        </p:txBody>
      </p:sp>
      <p:pic>
        <p:nvPicPr>
          <p:cNvPr id="4" name="그림 3">
            <a:extLst>
              <a:ext uri="{FF2B5EF4-FFF2-40B4-BE49-F238E27FC236}">
                <a16:creationId xmlns:a16="http://schemas.microsoft.com/office/drawing/2014/main" id="{698E102E-B704-4855-B211-4B339CD8BB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4547" y="1992190"/>
            <a:ext cx="7762905" cy="3826267"/>
          </a:xfrm>
          <a:prstGeom prst="rect">
            <a:avLst/>
          </a:prstGeom>
        </p:spPr>
      </p:pic>
    </p:spTree>
    <p:extLst>
      <p:ext uri="{BB962C8B-B14F-4D97-AF65-F5344CB8AC3E}">
        <p14:creationId xmlns:p14="http://schemas.microsoft.com/office/powerpoint/2010/main" val="163214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D644F6-5677-420C-AB30-4CF337A50AC4}"/>
              </a:ext>
            </a:extLst>
          </p:cNvPr>
          <p:cNvSpPr>
            <a:spLocks noGrp="1"/>
          </p:cNvSpPr>
          <p:nvPr>
            <p:ph type="title"/>
          </p:nvPr>
        </p:nvSpPr>
        <p:spPr>
          <a:xfrm>
            <a:off x="831850" y="1709738"/>
            <a:ext cx="10515600" cy="1975997"/>
          </a:xfrm>
        </p:spPr>
        <p:txBody>
          <a:bodyPr/>
          <a:lstStyle/>
          <a:p>
            <a:pPr algn="ctr"/>
            <a:r>
              <a:rPr lang="ko-KR" altLang="en-US" b="1" dirty="0"/>
              <a:t>사운드</a:t>
            </a:r>
            <a:r>
              <a:rPr lang="en-US" altLang="ko-KR" b="1" dirty="0"/>
              <a:t>(.wav)</a:t>
            </a:r>
            <a:r>
              <a:rPr lang="ko-KR" altLang="en-US" b="1" dirty="0"/>
              <a:t> 파일 다루기</a:t>
            </a:r>
          </a:p>
        </p:txBody>
      </p:sp>
    </p:spTree>
    <p:extLst>
      <p:ext uri="{BB962C8B-B14F-4D97-AF65-F5344CB8AC3E}">
        <p14:creationId xmlns:p14="http://schemas.microsoft.com/office/powerpoint/2010/main" val="66676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AF8EF3-1542-42BF-B449-5B70031A8733}"/>
              </a:ext>
            </a:extLst>
          </p:cNvPr>
          <p:cNvSpPr>
            <a:spLocks noGrp="1"/>
          </p:cNvSpPr>
          <p:nvPr>
            <p:ph type="title"/>
          </p:nvPr>
        </p:nvSpPr>
        <p:spPr/>
        <p:txBody>
          <a:bodyPr>
            <a:normAutofit fontScale="90000"/>
          </a:bodyPr>
          <a:lstStyle/>
          <a:p>
            <a:r>
              <a:rPr lang="ko-KR" altLang="en-US" dirty="0"/>
              <a:t>소리 파일 다루기</a:t>
            </a:r>
          </a:p>
        </p:txBody>
      </p:sp>
      <p:sp>
        <p:nvSpPr>
          <p:cNvPr id="3" name="내용 개체 틀 2">
            <a:extLst>
              <a:ext uri="{FF2B5EF4-FFF2-40B4-BE49-F238E27FC236}">
                <a16:creationId xmlns:a16="http://schemas.microsoft.com/office/drawing/2014/main" id="{051D3B85-5F08-410B-92F2-7EF097C6D4F5}"/>
              </a:ext>
            </a:extLst>
          </p:cNvPr>
          <p:cNvSpPr>
            <a:spLocks noGrp="1"/>
          </p:cNvSpPr>
          <p:nvPr>
            <p:ph idx="1"/>
          </p:nvPr>
        </p:nvSpPr>
        <p:spPr/>
        <p:txBody>
          <a:bodyPr/>
          <a:lstStyle/>
          <a:p>
            <a:r>
              <a:rPr lang="en-US" altLang="ko-KR" dirty="0"/>
              <a:t>.wav </a:t>
            </a:r>
            <a:r>
              <a:rPr lang="ko-KR" altLang="en-US" dirty="0"/>
              <a:t>파일을 불러온다</a:t>
            </a:r>
            <a:r>
              <a:rPr lang="en-US" altLang="ko-KR" dirty="0"/>
              <a:t>.</a:t>
            </a:r>
          </a:p>
          <a:p>
            <a:r>
              <a:rPr lang="ko-KR" altLang="en-US" dirty="0"/>
              <a:t>샘플링 비율과 데이터를 추출한다</a:t>
            </a:r>
            <a:r>
              <a:rPr lang="en-US" altLang="ko-KR" dirty="0"/>
              <a:t>. </a:t>
            </a:r>
          </a:p>
          <a:p>
            <a:r>
              <a:rPr lang="ko-KR" altLang="en-US" dirty="0"/>
              <a:t>샘플링 비율</a:t>
            </a:r>
            <a:endParaRPr lang="en-US" altLang="ko-KR" dirty="0"/>
          </a:p>
          <a:p>
            <a:r>
              <a:rPr lang="ko-KR" altLang="en-US" dirty="0"/>
              <a:t>시간</a:t>
            </a:r>
            <a:endParaRPr lang="en-US" altLang="ko-KR" dirty="0"/>
          </a:p>
          <a:p>
            <a:r>
              <a:rPr lang="ko-KR" altLang="en-US" dirty="0"/>
              <a:t>데이터를 출력하고 </a:t>
            </a:r>
            <a:endParaRPr lang="en-US" altLang="ko-KR" dirty="0"/>
          </a:p>
          <a:p>
            <a:r>
              <a:rPr lang="ko-KR" altLang="en-US" dirty="0"/>
              <a:t>그래프로 나타낸다</a:t>
            </a:r>
            <a:r>
              <a:rPr lang="en-US" altLang="ko-KR" dirty="0"/>
              <a:t>. </a:t>
            </a:r>
            <a:r>
              <a:rPr lang="ko-KR" altLang="en-US" dirty="0"/>
              <a:t> </a:t>
            </a:r>
          </a:p>
        </p:txBody>
      </p:sp>
    </p:spTree>
    <p:extLst>
      <p:ext uri="{BB962C8B-B14F-4D97-AF65-F5344CB8AC3E}">
        <p14:creationId xmlns:p14="http://schemas.microsoft.com/office/powerpoint/2010/main" val="123628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AF8EF3-1542-42BF-B449-5B70031A8733}"/>
              </a:ext>
            </a:extLst>
          </p:cNvPr>
          <p:cNvSpPr>
            <a:spLocks noGrp="1"/>
          </p:cNvSpPr>
          <p:nvPr>
            <p:ph type="title"/>
          </p:nvPr>
        </p:nvSpPr>
        <p:spPr/>
        <p:txBody>
          <a:bodyPr>
            <a:normAutofit fontScale="90000"/>
          </a:bodyPr>
          <a:lstStyle/>
          <a:p>
            <a:r>
              <a:rPr lang="ko-KR" altLang="en-US" dirty="0"/>
              <a:t>소리 파일 다루기</a:t>
            </a:r>
          </a:p>
        </p:txBody>
      </p:sp>
      <p:sp>
        <p:nvSpPr>
          <p:cNvPr id="3" name="내용 개체 틀 2">
            <a:extLst>
              <a:ext uri="{FF2B5EF4-FFF2-40B4-BE49-F238E27FC236}">
                <a16:creationId xmlns:a16="http://schemas.microsoft.com/office/drawing/2014/main" id="{051D3B85-5F08-410B-92F2-7EF097C6D4F5}"/>
              </a:ext>
            </a:extLst>
          </p:cNvPr>
          <p:cNvSpPr>
            <a:spLocks noGrp="1"/>
          </p:cNvSpPr>
          <p:nvPr>
            <p:ph idx="1"/>
          </p:nvPr>
        </p:nvSpPr>
        <p:spPr/>
        <p:txBody>
          <a:bodyPr/>
          <a:lstStyle/>
          <a:p>
            <a:endParaRPr lang="ko-KR" altLang="en-US"/>
          </a:p>
        </p:txBody>
      </p:sp>
      <p:pic>
        <p:nvPicPr>
          <p:cNvPr id="6" name="그림 5">
            <a:extLst>
              <a:ext uri="{FF2B5EF4-FFF2-40B4-BE49-F238E27FC236}">
                <a16:creationId xmlns:a16="http://schemas.microsoft.com/office/drawing/2014/main" id="{09DA7FA2-1CD8-49FD-84DD-2149A59837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2986" y="966741"/>
            <a:ext cx="9645705" cy="5678443"/>
          </a:xfrm>
          <a:prstGeom prst="rect">
            <a:avLst/>
          </a:prstGeom>
        </p:spPr>
      </p:pic>
    </p:spTree>
    <p:extLst>
      <p:ext uri="{BB962C8B-B14F-4D97-AF65-F5344CB8AC3E}">
        <p14:creationId xmlns:p14="http://schemas.microsoft.com/office/powerpoint/2010/main" val="329603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AF8EF3-1542-42BF-B449-5B70031A8733}"/>
              </a:ext>
            </a:extLst>
          </p:cNvPr>
          <p:cNvSpPr>
            <a:spLocks noGrp="1"/>
          </p:cNvSpPr>
          <p:nvPr>
            <p:ph type="title"/>
          </p:nvPr>
        </p:nvSpPr>
        <p:spPr/>
        <p:txBody>
          <a:bodyPr>
            <a:normAutofit fontScale="90000"/>
          </a:bodyPr>
          <a:lstStyle/>
          <a:p>
            <a:r>
              <a:rPr lang="ko-KR" altLang="en-US" dirty="0"/>
              <a:t>소리 파일 저장하기</a:t>
            </a:r>
          </a:p>
        </p:txBody>
      </p:sp>
      <p:sp>
        <p:nvSpPr>
          <p:cNvPr id="3" name="내용 개체 틀 2">
            <a:extLst>
              <a:ext uri="{FF2B5EF4-FFF2-40B4-BE49-F238E27FC236}">
                <a16:creationId xmlns:a16="http://schemas.microsoft.com/office/drawing/2014/main" id="{051D3B85-5F08-410B-92F2-7EF097C6D4F5}"/>
              </a:ext>
            </a:extLst>
          </p:cNvPr>
          <p:cNvSpPr>
            <a:spLocks noGrp="1"/>
          </p:cNvSpPr>
          <p:nvPr>
            <p:ph idx="1"/>
          </p:nvPr>
        </p:nvSpPr>
        <p:spPr/>
        <p:txBody>
          <a:bodyPr/>
          <a:lstStyle/>
          <a:p>
            <a:r>
              <a:rPr lang="en-US" altLang="ko-KR" dirty="0"/>
              <a:t>.wav </a:t>
            </a:r>
            <a:r>
              <a:rPr lang="ko-KR" altLang="en-US" dirty="0"/>
              <a:t>파일을 생성해서 저장한다</a:t>
            </a:r>
            <a:r>
              <a:rPr lang="en-US" altLang="ko-KR" dirty="0"/>
              <a:t>.</a:t>
            </a:r>
          </a:p>
          <a:p>
            <a:r>
              <a:rPr lang="ko-KR" altLang="en-US" dirty="0"/>
              <a:t>샘플링 비율과 데이터를 생성한다</a:t>
            </a:r>
            <a:r>
              <a:rPr lang="en-US" altLang="ko-KR" dirty="0"/>
              <a:t>. </a:t>
            </a:r>
          </a:p>
          <a:p>
            <a:r>
              <a:rPr lang="ko-KR" altLang="en-US" dirty="0"/>
              <a:t>샘플링 비율 </a:t>
            </a:r>
            <a:r>
              <a:rPr lang="en-US" altLang="ko-KR" dirty="0"/>
              <a:t>1</a:t>
            </a:r>
            <a:r>
              <a:rPr lang="ko-KR" altLang="en-US" dirty="0"/>
              <a:t>초에 </a:t>
            </a:r>
            <a:r>
              <a:rPr lang="en-US" altLang="ko-KR" dirty="0"/>
              <a:t>44100</a:t>
            </a:r>
            <a:r>
              <a:rPr lang="ko-KR" altLang="en-US" dirty="0"/>
              <a:t>개의 샘플링</a:t>
            </a:r>
            <a:r>
              <a:rPr lang="en-US" altLang="ko-KR" dirty="0"/>
              <a:t>, </a:t>
            </a:r>
            <a:r>
              <a:rPr lang="ko-KR" altLang="en-US" dirty="0"/>
              <a:t>단위</a:t>
            </a:r>
            <a:r>
              <a:rPr lang="en-US" altLang="ko-KR" dirty="0"/>
              <a:t>(Hz)</a:t>
            </a:r>
          </a:p>
          <a:p>
            <a:r>
              <a:rPr lang="ko-KR" altLang="en-US" dirty="0"/>
              <a:t>시간</a:t>
            </a:r>
            <a:endParaRPr lang="en-US" altLang="ko-KR" dirty="0"/>
          </a:p>
          <a:p>
            <a:r>
              <a:rPr lang="ko-KR" altLang="en-US" dirty="0"/>
              <a:t>데이터를 출력하고 </a:t>
            </a:r>
            <a:endParaRPr lang="en-US" altLang="ko-KR" dirty="0"/>
          </a:p>
          <a:p>
            <a:r>
              <a:rPr lang="ko-KR" altLang="en-US" dirty="0"/>
              <a:t>그래프로 나타낸다</a:t>
            </a:r>
            <a:r>
              <a:rPr lang="en-US" altLang="ko-KR" dirty="0"/>
              <a:t>. </a:t>
            </a:r>
            <a:r>
              <a:rPr lang="ko-KR" altLang="en-US" dirty="0"/>
              <a:t> </a:t>
            </a:r>
          </a:p>
        </p:txBody>
      </p:sp>
    </p:spTree>
    <p:extLst>
      <p:ext uri="{BB962C8B-B14F-4D97-AF65-F5344CB8AC3E}">
        <p14:creationId xmlns:p14="http://schemas.microsoft.com/office/powerpoint/2010/main" val="251066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2045D7-1D67-4985-83E0-C4D56127219B}"/>
              </a:ext>
            </a:extLst>
          </p:cNvPr>
          <p:cNvSpPr>
            <a:spLocks noGrp="1"/>
          </p:cNvSpPr>
          <p:nvPr>
            <p:ph type="title"/>
          </p:nvPr>
        </p:nvSpPr>
        <p:spPr>
          <a:xfrm>
            <a:off x="838200" y="365126"/>
            <a:ext cx="10515600" cy="2195194"/>
          </a:xfrm>
        </p:spPr>
        <p:txBody>
          <a:bodyPr>
            <a:noAutofit/>
          </a:bodyPr>
          <a:lstStyle/>
          <a:p>
            <a:r>
              <a:rPr lang="en-US" altLang="ko-KR" sz="2800" dirty="0"/>
              <a:t>[Step 1] </a:t>
            </a:r>
            <a:r>
              <a:rPr lang="ko-KR" altLang="en-US" sz="2800" b="0" dirty="0"/>
              <a:t>소리 데이터에 필요한 외부 모듈과 환경 변수 설정하기</a:t>
            </a:r>
            <a:br>
              <a:rPr lang="ko-KR" altLang="en-US" sz="2800" b="0" dirty="0"/>
            </a:br>
            <a:r>
              <a:rPr lang="ko-KR" altLang="en-US" sz="2800" b="0" dirty="0"/>
              <a:t>우선 소리 데이터를 생성하고 저장하기 위해 </a:t>
            </a:r>
            <a:r>
              <a:rPr lang="en-US" altLang="ko-KR" sz="2800" b="0" dirty="0" err="1"/>
              <a:t>numpy</a:t>
            </a:r>
            <a:r>
              <a:rPr lang="en-US" altLang="ko-KR" sz="2800" b="0" dirty="0"/>
              <a:t> </a:t>
            </a:r>
            <a:r>
              <a:rPr lang="ko-KR" altLang="en-US" sz="2800" b="0" dirty="0"/>
              <a:t>모듈</a:t>
            </a:r>
            <a:r>
              <a:rPr lang="en-US" altLang="ko-KR" sz="2800" b="0" dirty="0"/>
              <a:t>, </a:t>
            </a:r>
            <a:r>
              <a:rPr lang="ko-KR" altLang="en-US" sz="2800" b="0" dirty="0"/>
              <a:t>생성한 소리 데이터를 그래프로 표현하기 위해 </a:t>
            </a:r>
            <a:r>
              <a:rPr lang="en-US" altLang="ko-KR" sz="2800" b="0" dirty="0"/>
              <a:t>matplotlib </a:t>
            </a:r>
            <a:r>
              <a:rPr lang="ko-KR" altLang="en-US" sz="2800" b="0" dirty="0"/>
              <a:t>모듈</a:t>
            </a:r>
            <a:r>
              <a:rPr lang="en-US" altLang="ko-KR" sz="2800" b="0" dirty="0"/>
              <a:t>, </a:t>
            </a:r>
            <a:r>
              <a:rPr lang="ko-KR" altLang="en-US" sz="2800" b="0" dirty="0"/>
              <a:t>만든 소리 데이터를 </a:t>
            </a:r>
            <a:r>
              <a:rPr lang="en-US" altLang="ko-KR" sz="2800" b="0" dirty="0"/>
              <a:t>wav </a:t>
            </a:r>
            <a:r>
              <a:rPr lang="ko-KR" altLang="en-US" sz="2800" b="0" dirty="0"/>
              <a:t>파일로 저장하기 위해 </a:t>
            </a:r>
            <a:r>
              <a:rPr lang="en-US" altLang="ko-KR" sz="2800" b="0" dirty="0" err="1"/>
              <a:t>scipy.io.wavfile</a:t>
            </a:r>
            <a:r>
              <a:rPr lang="en-US" altLang="ko-KR" sz="2800" b="0" dirty="0"/>
              <a:t> </a:t>
            </a:r>
            <a:r>
              <a:rPr lang="ko-KR" altLang="en-US" sz="2800" b="0" dirty="0"/>
              <a:t>모듈을</a:t>
            </a:r>
            <a:br>
              <a:rPr lang="ko-KR" altLang="en-US" sz="2800" b="0" dirty="0"/>
            </a:br>
            <a:r>
              <a:rPr lang="en-US" altLang="ko-KR" sz="2800" b="0" dirty="0"/>
              <a:t>import </a:t>
            </a:r>
            <a:r>
              <a:rPr lang="ko-KR" altLang="en-US" sz="2800" b="0" dirty="0"/>
              <a:t>명령어를 사용하여 불러온다</a:t>
            </a:r>
            <a:r>
              <a:rPr lang="en-US" altLang="ko-KR" sz="2800" b="0" dirty="0"/>
              <a:t>.</a:t>
            </a:r>
            <a:endParaRPr lang="ko-KR" altLang="en-US" sz="2800" dirty="0"/>
          </a:p>
        </p:txBody>
      </p:sp>
      <p:pic>
        <p:nvPicPr>
          <p:cNvPr id="5" name="그림 4">
            <a:extLst>
              <a:ext uri="{FF2B5EF4-FFF2-40B4-BE49-F238E27FC236}">
                <a16:creationId xmlns:a16="http://schemas.microsoft.com/office/drawing/2014/main" id="{A6FB04BD-5BBA-450B-AE2C-B179E50AA53E}"/>
              </a:ext>
            </a:extLst>
          </p:cNvPr>
          <p:cNvPicPr>
            <a:picLocks noChangeAspect="1"/>
          </p:cNvPicPr>
          <p:nvPr/>
        </p:nvPicPr>
        <p:blipFill>
          <a:blip r:embed="rId2"/>
          <a:stretch>
            <a:fillRect/>
          </a:stretch>
        </p:blipFill>
        <p:spPr>
          <a:xfrm>
            <a:off x="3017168" y="2560320"/>
            <a:ext cx="6612703" cy="3932554"/>
          </a:xfrm>
          <a:prstGeom prst="rect">
            <a:avLst/>
          </a:prstGeom>
        </p:spPr>
      </p:pic>
    </p:spTree>
    <p:extLst>
      <p:ext uri="{BB962C8B-B14F-4D97-AF65-F5344CB8AC3E}">
        <p14:creationId xmlns:p14="http://schemas.microsoft.com/office/powerpoint/2010/main" val="5128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19DCD2A-0DFD-43CC-A8F2-30A4B859F4D3}"/>
              </a:ext>
            </a:extLst>
          </p:cNvPr>
          <p:cNvSpPr>
            <a:spLocks noGrp="1"/>
          </p:cNvSpPr>
          <p:nvPr>
            <p:ph idx="1"/>
          </p:nvPr>
        </p:nvSpPr>
        <p:spPr>
          <a:xfrm>
            <a:off x="838200" y="295050"/>
            <a:ext cx="10515600" cy="6238974"/>
          </a:xfrm>
        </p:spPr>
        <p:txBody>
          <a:bodyPr/>
          <a:lstStyle/>
          <a:p>
            <a:r>
              <a:rPr lang="ko-KR" altLang="en-US" b="0" dirty="0"/>
              <a:t>이번에 만들 소리는 </a:t>
            </a:r>
            <a:r>
              <a:rPr lang="en-US" altLang="ko-KR" b="0" dirty="0"/>
              <a:t>1</a:t>
            </a:r>
            <a:r>
              <a:rPr lang="ko-KR" altLang="en-US" b="0" dirty="0"/>
              <a:t>초 분량의 데이터이며</a:t>
            </a:r>
            <a:r>
              <a:rPr lang="en-US" altLang="ko-KR" b="0" dirty="0"/>
              <a:t>, 44.1KHz</a:t>
            </a:r>
            <a:r>
              <a:rPr lang="ko-KR" altLang="en-US" b="0" dirty="0"/>
              <a:t>의 샘플링 주파수로 데이터를 구성하려고 한다</a:t>
            </a:r>
            <a:r>
              <a:rPr lang="en-US" altLang="ko-KR" b="0" dirty="0"/>
              <a:t>.</a:t>
            </a:r>
          </a:p>
          <a:p>
            <a:r>
              <a:rPr lang="ko-KR" altLang="en-US" b="0" dirty="0"/>
              <a:t>따라서 데이터의 샘플링 간격은 </a:t>
            </a:r>
            <a:r>
              <a:rPr lang="en-US" altLang="ko-KR" b="0" dirty="0"/>
              <a:t>1/44100 </a:t>
            </a:r>
            <a:r>
              <a:rPr lang="ko-KR" altLang="en-US" b="0" dirty="0"/>
              <a:t>초이다</a:t>
            </a:r>
            <a:r>
              <a:rPr lang="en-US" altLang="ko-KR" b="0" dirty="0"/>
              <a:t>.</a:t>
            </a:r>
            <a:endParaRPr lang="ko-KR" altLang="en-US" dirty="0"/>
          </a:p>
        </p:txBody>
      </p:sp>
      <p:pic>
        <p:nvPicPr>
          <p:cNvPr id="4" name="그림 3">
            <a:extLst>
              <a:ext uri="{FF2B5EF4-FFF2-40B4-BE49-F238E27FC236}">
                <a16:creationId xmlns:a16="http://schemas.microsoft.com/office/drawing/2014/main" id="{0A11A97D-6EFE-41BE-B9D7-A8EE4B5E82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5289" y="1916893"/>
            <a:ext cx="10558926" cy="4133387"/>
          </a:xfrm>
          <a:prstGeom prst="rect">
            <a:avLst/>
          </a:prstGeom>
        </p:spPr>
      </p:pic>
    </p:spTree>
    <p:extLst>
      <p:ext uri="{BB962C8B-B14F-4D97-AF65-F5344CB8AC3E}">
        <p14:creationId xmlns:p14="http://schemas.microsoft.com/office/powerpoint/2010/main" val="2711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2414D3-8F0C-46F4-9E97-C6C618962C4A}"/>
              </a:ext>
            </a:extLst>
          </p:cNvPr>
          <p:cNvSpPr>
            <a:spLocks noGrp="1"/>
          </p:cNvSpPr>
          <p:nvPr>
            <p:ph type="title"/>
          </p:nvPr>
        </p:nvSpPr>
        <p:spPr>
          <a:xfrm>
            <a:off x="838200" y="126609"/>
            <a:ext cx="10515600" cy="2321169"/>
          </a:xfrm>
        </p:spPr>
        <p:txBody>
          <a:bodyPr>
            <a:noAutofit/>
          </a:bodyPr>
          <a:lstStyle/>
          <a:p>
            <a:r>
              <a:rPr lang="en-US" altLang="ko-KR" sz="2800" dirty="0"/>
              <a:t>[Step 3] </a:t>
            </a:r>
            <a:r>
              <a:rPr lang="ko-KR" altLang="en-US" sz="2800" b="0" dirty="0"/>
              <a:t>사인함수를 이용하여 임의의 소리 데이터 만들기</a:t>
            </a:r>
            <a:br>
              <a:rPr lang="ko-KR" altLang="en-US" sz="2800" b="0" dirty="0"/>
            </a:br>
            <a:r>
              <a:rPr lang="ko-KR" altLang="en-US" sz="2800" b="0" dirty="0"/>
              <a:t>일정한 주기의 파형 모양을 가지도록 연속 데이터를 만들어 보자</a:t>
            </a:r>
            <a:r>
              <a:rPr lang="en-US" altLang="ko-KR" sz="2800" b="0" dirty="0"/>
              <a:t>. </a:t>
            </a:r>
            <a:r>
              <a:rPr lang="ko-KR" altLang="en-US" sz="2800" b="0" dirty="0"/>
              <a:t>앞서 배운 삼각함수의 원리에 따라 </a:t>
            </a:r>
            <a:r>
              <a:rPr lang="en-US" altLang="ko-KR" sz="2800" b="0" dirty="0"/>
              <a:t>-1</a:t>
            </a:r>
            <a:r>
              <a:rPr lang="ko-KR" altLang="en-US" sz="2800" b="0" dirty="0"/>
              <a:t>과 </a:t>
            </a:r>
            <a:r>
              <a:rPr lang="en-US" altLang="ko-KR" sz="2800" b="0" dirty="0"/>
              <a:t>1 </a:t>
            </a:r>
            <a:r>
              <a:rPr lang="ko-KR" altLang="en-US" sz="2800" b="0" dirty="0"/>
              <a:t>사이의 값으로 일정한 파형을 형성하는 연속적인 데이터를 만들기 위해 </a:t>
            </a:r>
            <a:r>
              <a:rPr lang="en-US" altLang="ko-KR" sz="2800" b="0" dirty="0"/>
              <a:t>440Hz</a:t>
            </a:r>
            <a:r>
              <a:rPr lang="ko-KR" altLang="en-US" sz="2800" b="0" dirty="0"/>
              <a:t>의 주기를 갖는 사인함수를 사용한다</a:t>
            </a:r>
            <a:r>
              <a:rPr lang="en-US" altLang="ko-KR" sz="2800" b="0" dirty="0"/>
              <a:t>.</a:t>
            </a:r>
            <a:endParaRPr lang="ko-KR" altLang="en-US" sz="2800" dirty="0"/>
          </a:p>
        </p:txBody>
      </p:sp>
      <p:pic>
        <p:nvPicPr>
          <p:cNvPr id="5" name="그림 4">
            <a:extLst>
              <a:ext uri="{FF2B5EF4-FFF2-40B4-BE49-F238E27FC236}">
                <a16:creationId xmlns:a16="http://schemas.microsoft.com/office/drawing/2014/main" id="{C7B3CBAD-FCC6-4A8E-B0BE-5D913883CD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2249" y="2819161"/>
            <a:ext cx="11627502" cy="3498642"/>
          </a:xfrm>
          <a:prstGeom prst="rect">
            <a:avLst/>
          </a:prstGeom>
        </p:spPr>
      </p:pic>
    </p:spTree>
    <p:extLst>
      <p:ext uri="{BB962C8B-B14F-4D97-AF65-F5344CB8AC3E}">
        <p14:creationId xmlns:p14="http://schemas.microsoft.com/office/powerpoint/2010/main" val="5477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43B1D-89A9-4C34-BB54-0ABA61A83C2C}"/>
              </a:ext>
            </a:extLst>
          </p:cNvPr>
          <p:cNvSpPr>
            <a:spLocks noGrp="1"/>
          </p:cNvSpPr>
          <p:nvPr>
            <p:ph type="title"/>
          </p:nvPr>
        </p:nvSpPr>
        <p:spPr/>
        <p:txBody>
          <a:bodyPr>
            <a:normAutofit fontScale="90000"/>
          </a:bodyPr>
          <a:lstStyle/>
          <a:p>
            <a:endParaRPr lang="ko-KR" altLang="en-US"/>
          </a:p>
        </p:txBody>
      </p:sp>
      <p:sp>
        <p:nvSpPr>
          <p:cNvPr id="3" name="내용 개체 틀 2">
            <a:extLst>
              <a:ext uri="{FF2B5EF4-FFF2-40B4-BE49-F238E27FC236}">
                <a16:creationId xmlns:a16="http://schemas.microsoft.com/office/drawing/2014/main" id="{7744AB83-5CA4-4BBA-84D3-B9F19CFE3D0F}"/>
              </a:ext>
            </a:extLst>
          </p:cNvPr>
          <p:cNvSpPr>
            <a:spLocks noGrp="1"/>
          </p:cNvSpPr>
          <p:nvPr>
            <p:ph idx="1"/>
          </p:nvPr>
        </p:nvSpPr>
        <p:spPr/>
        <p:txBody>
          <a:bodyPr/>
          <a:lstStyle/>
          <a:p>
            <a:endParaRPr lang="ko-KR" altLang="en-US"/>
          </a:p>
        </p:txBody>
      </p:sp>
      <p:pic>
        <p:nvPicPr>
          <p:cNvPr id="4" name="그림 3">
            <a:extLst>
              <a:ext uri="{FF2B5EF4-FFF2-40B4-BE49-F238E27FC236}">
                <a16:creationId xmlns:a16="http://schemas.microsoft.com/office/drawing/2014/main" id="{B4432BD6-11EB-43EC-B73C-7D96D3A0192C}"/>
              </a:ext>
            </a:extLst>
          </p:cNvPr>
          <p:cNvPicPr>
            <a:picLocks noChangeAspect="1"/>
          </p:cNvPicPr>
          <p:nvPr/>
        </p:nvPicPr>
        <p:blipFill>
          <a:blip r:embed="rId2"/>
          <a:stretch>
            <a:fillRect/>
          </a:stretch>
        </p:blipFill>
        <p:spPr>
          <a:xfrm>
            <a:off x="401295" y="962846"/>
            <a:ext cx="11082561" cy="4702196"/>
          </a:xfrm>
          <a:prstGeom prst="rect">
            <a:avLst/>
          </a:prstGeom>
        </p:spPr>
      </p:pic>
    </p:spTree>
    <p:extLst>
      <p:ext uri="{BB962C8B-B14F-4D97-AF65-F5344CB8AC3E}">
        <p14:creationId xmlns:p14="http://schemas.microsoft.com/office/powerpoint/2010/main" val="7768818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199</Words>
  <Application>Microsoft Office PowerPoint</Application>
  <PresentationFormat>와이드스크린</PresentationFormat>
  <Paragraphs>25</Paragraphs>
  <Slides>10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Arial</vt:lpstr>
      <vt:lpstr>Office 테마</vt:lpstr>
      <vt:lpstr>Day10 다양한 파일처리 응용</vt:lpstr>
      <vt:lpstr>사운드(.wav) 파일 다루기</vt:lpstr>
      <vt:lpstr>소리 파일 다루기</vt:lpstr>
      <vt:lpstr>소리 파일 다루기</vt:lpstr>
      <vt:lpstr>소리 파일 저장하기</vt:lpstr>
      <vt:lpstr>[Step 1] 소리 데이터에 필요한 외부 모듈과 환경 변수 설정하기 우선 소리 데이터를 생성하고 저장하기 위해 numpy 모듈, 생성한 소리 데이터를 그래프로 표현하기 위해 matplotlib 모듈, 만든 소리 데이터를 wav 파일로 저장하기 위해 scipy.io.wavfile 모듈을 import 명령어를 사용하여 불러온다.</vt:lpstr>
      <vt:lpstr>PowerPoint 프레젠테이션</vt:lpstr>
      <vt:lpstr>[Step 3] 사인함수를 이용하여 임의의 소리 데이터 만들기 일정한 주기의 파형 모양을 가지도록 연속 데이터를 만들어 보자. 앞서 배운 삼각함수의 원리에 따라 -1과 1 사이의 값으로 일정한 파형을 형성하는 연속적인 데이터를 만들기 위해 440Hz의 주기를 갖는 사인함수를 사용한다.</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무선통신과 휴대폰</dc:title>
  <dc:creator>kim kitae</dc:creator>
  <cp:lastModifiedBy>kim minju</cp:lastModifiedBy>
  <cp:revision>69</cp:revision>
  <dcterms:created xsi:type="dcterms:W3CDTF">2021-06-13T13:51:22Z</dcterms:created>
  <dcterms:modified xsi:type="dcterms:W3CDTF">2021-10-07T11:44:59Z</dcterms:modified>
</cp:coreProperties>
</file>