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75" r:id="rId5"/>
    <p:sldId id="263" r:id="rId6"/>
    <p:sldId id="264" r:id="rId7"/>
    <p:sldId id="269" r:id="rId8"/>
    <p:sldId id="270" r:id="rId9"/>
    <p:sldId id="276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nYvkvDP0hUivcbE43pDqiB/fV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077902"/>
            <a:ext cx="10515600" cy="545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="1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 b="1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Day11</a:t>
            </a:r>
            <a:br>
              <a:rPr lang="ko-KR" b="1"/>
            </a:br>
            <a:r>
              <a:rPr lang="ko-KR" b="1"/>
              <a:t>데이터베이스 기초 </a:t>
            </a:r>
            <a:endParaRPr b="1"/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인하공업전문대학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컴퓨터시스템과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김기태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DD913-F7A4-4174-A03A-750DC81C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베이스 조회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3F8581-356F-4BD1-9C73-11787BDC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데이터 조회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4F9694-7698-4AE4-A6E7-105EECDA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24"/>
            <a:ext cx="641122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77CB0-DD31-4A1C-87FE-FC38E931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조건 검색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B8CDC-D51E-42C5-B7C0-B8AA83F0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D73EE0-9FFC-4B50-ADD4-30AE08CF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8232748" cy="4702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07873E-46F1-4184-AF6D-430B90AD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7746" y="4518807"/>
            <a:ext cx="2768724" cy="15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EFDF3-1A49-4364-94B6-0798DF33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그룹함수 사용하기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60148-9CF2-40E2-B98B-0BB85C895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4ABC49-EEDE-41A3-9CFC-B92B04616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7902"/>
            <a:ext cx="9352908" cy="470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데이터베이스에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데이터베이스를 위해 </a:t>
            </a:r>
            <a:r>
              <a:rPr lang="en-US" altLang="ko-KR" b="0" dirty="0"/>
              <a:t>sqlite3</a:t>
            </a:r>
            <a:r>
              <a:rPr lang="ko-KR" altLang="en-US" b="0" dirty="0"/>
              <a:t>모듈을 사용하여 데이터베이스 생성과 조회를 해보는 프로그램을 작성해 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다음 과정에서는 이번 차시에서 배웠던 내용에 대해 좀 더 자세히 알아보고 데이터를 수정</a:t>
            </a:r>
            <a:r>
              <a:rPr lang="en-US" altLang="ko-KR" b="0" dirty="0"/>
              <a:t>, </a:t>
            </a:r>
            <a:r>
              <a:rPr lang="ko-KR" altLang="en-US" b="0" dirty="0"/>
              <a:t>삭제 할 수 있는 방법까지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6463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6" y="759655"/>
            <a:ext cx="11057206" cy="5697416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소리파일인 </a:t>
            </a:r>
            <a:r>
              <a:rPr lang="en-US" altLang="ko-KR" b="0" dirty="0"/>
              <a:t>.wav</a:t>
            </a:r>
            <a:r>
              <a:rPr lang="ko-KR" altLang="en-US" b="0" dirty="0"/>
              <a:t> 파일을 다루는 방법에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이번 시간에는 데이터베이스에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사실 데이터베이스는 실제로는 배워야 하는 내용이 많아서 대학에서는 하나의 과목으로 개설되기도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간단히 데이터베이스를 만드는 방법과 데이터를 조회하는 방법에 대해서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저희가 데이터베이스를 위해 사용할 </a:t>
            </a:r>
            <a:r>
              <a:rPr lang="en-US" altLang="ko-KR" b="0" dirty="0"/>
              <a:t>sqlite3</a:t>
            </a:r>
            <a:r>
              <a:rPr lang="ko-KR" altLang="en-US" b="0" dirty="0"/>
              <a:t>모듈은 </a:t>
            </a:r>
            <a:r>
              <a:rPr lang="ko-KR" altLang="en-US" b="0" dirty="0" err="1"/>
              <a:t>파이썬에</a:t>
            </a:r>
            <a:r>
              <a:rPr lang="ko-KR" altLang="en-US" b="0" dirty="0"/>
              <a:t> 기본적으로 설치되어 있는 모듈로 추가적인 설치 없이 사용할 수 있습니다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521132" y="45798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실습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50FE93-633C-4E4E-9A53-6D9F3D861626}"/>
              </a:ext>
            </a:extLst>
          </p:cNvPr>
          <p:cNvSpPr txBox="1"/>
          <p:nvPr/>
        </p:nvSpPr>
        <p:spPr>
          <a:xfrm>
            <a:off x="905521" y="671241"/>
            <a:ext cx="94991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/>
              <a:t>[</a:t>
            </a:r>
            <a:r>
              <a:rPr lang="ko-KR" altLang="en-US" sz="3200" b="1" dirty="0"/>
              <a:t>문제</a:t>
            </a:r>
            <a:r>
              <a:rPr lang="en-US" altLang="ko-KR" sz="3200" b="1" dirty="0"/>
              <a:t>]</a:t>
            </a:r>
            <a:r>
              <a:rPr lang="ko-KR" altLang="en-US" sz="3200" b="1" dirty="0"/>
              <a:t>데이터베이스와 테이블 만들기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2400B-5772-4809-9CBF-EF8EBC5E0DF0}"/>
              </a:ext>
            </a:extLst>
          </p:cNvPr>
          <p:cNvSpPr txBox="1"/>
          <p:nvPr/>
        </p:nvSpPr>
        <p:spPr>
          <a:xfrm>
            <a:off x="985420" y="1962355"/>
            <a:ext cx="79188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데이터베이스 생성 테이블 만들기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커서 설정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쿼리문</a:t>
            </a:r>
            <a:r>
              <a:rPr lang="ko-KR" altLang="en-US" sz="2400" b="1" dirty="0"/>
              <a:t> 수행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데이터베이스 입력</a:t>
            </a:r>
            <a:r>
              <a:rPr lang="en-US" altLang="ko-KR" sz="2400" b="1" dirty="0"/>
              <a:t>(2</a:t>
            </a:r>
            <a:r>
              <a:rPr lang="ko-KR" altLang="en-US" sz="2400" b="1" dirty="0"/>
              <a:t>가지 형태</a:t>
            </a:r>
            <a:r>
              <a:rPr lang="en-US" altLang="ko-KR" sz="24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커밋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327387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956604" y="365755"/>
            <a:ext cx="5368878" cy="67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/>
              <a:t>데이터베이스 생성</a:t>
            </a:r>
            <a:br>
              <a:rPr lang="en-US" altLang="ko-KR" dirty="0"/>
            </a:br>
            <a:r>
              <a:rPr lang="ko-KR" altLang="en-US" dirty="0"/>
              <a:t>테이블 만들기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7E660D-9E38-49CE-A85A-FA9FCB0F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3" y="1682197"/>
            <a:ext cx="7440063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92106" y="112987"/>
            <a:ext cx="7531156" cy="66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/>
              <a:t>데이터베이스 입력(2가지 형태)</a:t>
            </a:r>
            <a:endParaRPr dirty="0"/>
          </a:p>
        </p:txBody>
      </p:sp>
      <p:sp>
        <p:nvSpPr>
          <p:cNvPr id="155" name="Google Shape;155;p9"/>
          <p:cNvSpPr/>
          <p:nvPr/>
        </p:nvSpPr>
        <p:spPr>
          <a:xfrm>
            <a:off x="271941" y="721501"/>
            <a:ext cx="833015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실제 업무에서 대부분의 SQL 문장에는 동적으로 데이터 값을 입력해야 하는 경우가 많은데, 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자리표시자(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Placeholder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)로 ?(물음표)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8E3BFB-5309-477C-AF79-8514007A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41" y="2230704"/>
            <a:ext cx="964064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F116C-44D2-44F7-9E60-8CD3DF49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5" name="Google Shape;162;p10">
            <a:extLst>
              <a:ext uri="{FF2B5EF4-FFF2-40B4-BE49-F238E27FC236}">
                <a16:creationId xmlns:a16="http://schemas.microsoft.com/office/drawing/2014/main" id="{8CA7C3B1-DAEB-4758-8973-BFDFDBD4D74D}"/>
              </a:ext>
            </a:extLst>
          </p:cNvPr>
          <p:cNvSpPr/>
          <p:nvPr/>
        </p:nvSpPr>
        <p:spPr>
          <a:xfrm>
            <a:off x="7093999" y="2305635"/>
            <a:ext cx="476506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조회된 데이터를 하나씩 읽어서 처리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fetchone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() 함수 이용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읽어 온 값이 </a:t>
            </a: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None이면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더 이상 데이터가 없음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D02AEF-1039-414D-8B91-70BEF917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" y="1388865"/>
            <a:ext cx="6973163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50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A74EF-4FB6-4909-8BA7-F1BFA766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베이스 닫기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DB703-9B4C-41C6-B7F9-43EED316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717"/>
            <a:ext cx="3915321" cy="1724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90F360-1CDC-4716-AF65-77437C185773}"/>
              </a:ext>
            </a:extLst>
          </p:cNvPr>
          <p:cNvSpPr txBox="1"/>
          <p:nvPr/>
        </p:nvSpPr>
        <p:spPr>
          <a:xfrm>
            <a:off x="5615216" y="2069717"/>
            <a:ext cx="6058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데이터베이스는 반드시 </a:t>
            </a:r>
            <a:r>
              <a:rPr lang="ko-KR" altLang="en-US" sz="2800" dirty="0" err="1"/>
              <a:t>닫아줘야함</a:t>
            </a:r>
            <a:endParaRPr lang="en-US" altLang="ko-K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800" dirty="0"/>
              <a:t>위 블록을 마지막 블록에 연결</a:t>
            </a:r>
          </a:p>
        </p:txBody>
      </p:sp>
    </p:spTree>
    <p:extLst>
      <p:ext uri="{BB962C8B-B14F-4D97-AF65-F5344CB8AC3E}">
        <p14:creationId xmlns:p14="http://schemas.microsoft.com/office/powerpoint/2010/main" val="266944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456F2-6206-40ED-89FB-070EF064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</a:t>
            </a:r>
            <a:r>
              <a:rPr lang="ko-KR" altLang="en-US" dirty="0"/>
              <a:t>데이터 베이스 조회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8F1C5C-DF48-4582-9A09-897977F0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데이터 조회</a:t>
            </a:r>
            <a:endParaRPr lang="en-US" altLang="ko-KR" dirty="0"/>
          </a:p>
          <a:p>
            <a:r>
              <a:rPr lang="ko-KR" altLang="en-US" dirty="0"/>
              <a:t>조건 검색 </a:t>
            </a:r>
            <a:r>
              <a:rPr lang="en-US" altLang="ko-KR" dirty="0"/>
              <a:t>2</a:t>
            </a:r>
            <a:r>
              <a:rPr lang="ko-KR" altLang="en-US" dirty="0"/>
              <a:t>학년 이상만 검색</a:t>
            </a:r>
            <a:endParaRPr lang="en-US" altLang="ko-KR" dirty="0"/>
          </a:p>
          <a:p>
            <a:r>
              <a:rPr lang="ko-KR" altLang="en-US" dirty="0"/>
              <a:t>그룹검색 학년별 인원수</a:t>
            </a:r>
          </a:p>
        </p:txBody>
      </p:sp>
    </p:spTree>
    <p:extLst>
      <p:ext uri="{BB962C8B-B14F-4D97-AF65-F5344CB8AC3E}">
        <p14:creationId xmlns:p14="http://schemas.microsoft.com/office/powerpoint/2010/main" val="361462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232</Words>
  <Application>Microsoft Office PowerPoint</Application>
  <PresentationFormat>와이드스크린</PresentationFormat>
  <Paragraphs>42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Malgun Gothic</vt:lpstr>
      <vt:lpstr>Arial</vt:lpstr>
      <vt:lpstr>Office 테마</vt:lpstr>
      <vt:lpstr>Day11 데이터베이스 기초 </vt:lpstr>
      <vt:lpstr>PowerPoint 프레젠테이션</vt:lpstr>
      <vt:lpstr>실습</vt:lpstr>
      <vt:lpstr>PowerPoint 프레젠테이션</vt:lpstr>
      <vt:lpstr>데이터베이스 생성 테이블 만들기</vt:lpstr>
      <vt:lpstr>데이터베이스 입력(2가지 형태)</vt:lpstr>
      <vt:lpstr>데이터 읽어오기</vt:lpstr>
      <vt:lpstr>데이터 베이스 닫기 </vt:lpstr>
      <vt:lpstr>[문제]데이터 베이스 조회</vt:lpstr>
      <vt:lpstr>데이터 베이스 조회 </vt:lpstr>
      <vt:lpstr>조건 검색 </vt:lpstr>
      <vt:lpstr>그룹함수 사용하기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Day11 데이터베이스 기초 </dc:title>
  <dc:creator>kim kitae</dc:creator>
  <cp:lastModifiedBy>김종하</cp:lastModifiedBy>
  <cp:revision>13</cp:revision>
  <dcterms:created xsi:type="dcterms:W3CDTF">2021-06-13T13:51:22Z</dcterms:created>
  <dcterms:modified xsi:type="dcterms:W3CDTF">2021-10-05T04:22:44Z</dcterms:modified>
</cp:coreProperties>
</file>