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vVls7t4QCXfzb6ZwRhF49eLZf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077902"/>
            <a:ext cx="10515600" cy="54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Day12</a:t>
            </a:r>
            <a:br>
              <a:rPr lang="ko-KR" b="1"/>
            </a:br>
            <a:r>
              <a:rPr lang="ko-KR" b="1"/>
              <a:t>데이터베이스 응용 </a:t>
            </a:r>
            <a:endParaRPr b="1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인하공업전문대학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컴퓨터시스템과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김기태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CSV 파일 읽어서 데이터 준비하기 </a:t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86069"/>
            <a:ext cx="6145548" cy="312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함수로 CSV 파일 읽어오기 </a:t>
            </a:r>
            <a:endParaRPr/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77902"/>
            <a:ext cx="6181578" cy="5650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 txBox="1"/>
          <p:nvPr/>
        </p:nvSpPr>
        <p:spPr>
          <a:xfrm>
            <a:off x="7329268" y="1609960"/>
            <a:ext cx="42418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이전에 작성해둔 CSV 파일을 읽어와서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형태로 결과를 반환하는 함수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CSV 파일 읽어서 튜플 파일로 data 생성하기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838200" y="1077902"/>
            <a:ext cx="10515600" cy="54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결과물을 리스트나 튜플로 생성할 수 있음.</a:t>
            </a: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198" y="1877670"/>
            <a:ext cx="9951014" cy="287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dirty="0"/>
              <a:t>테이블 생성하기</a:t>
            </a:r>
            <a:r>
              <a:rPr lang="en-US" altLang="ko-KR" dirty="0"/>
              <a:t> </a:t>
            </a:r>
            <a:r>
              <a:rPr lang="ko-KR" altLang="en-US" dirty="0"/>
              <a:t>기존에</a:t>
            </a:r>
            <a:r>
              <a:rPr lang="ko-KR" dirty="0"/>
              <a:t> 존재하는 경우 제거하기 </a:t>
            </a:r>
            <a:endParaRPr dirty="0"/>
          </a:p>
        </p:txBody>
      </p:sp>
      <p:sp>
        <p:nvSpPr>
          <p:cNvPr id="158" name="Google Shape;158;p12"/>
          <p:cNvSpPr txBox="1"/>
          <p:nvPr/>
        </p:nvSpPr>
        <p:spPr>
          <a:xfrm>
            <a:off x="8992187" y="1497418"/>
            <a:ext cx="269149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이전에 작성해둔 데이터 베이스를 다루는 파일을 이용함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기존에 존재하는 경우 제거하고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테이블을 생성함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C011F-4844-4633-B3EC-CEF18ECC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01" y="1175189"/>
            <a:ext cx="8030696" cy="51823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데이터 삽입과 확인 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838200" y="1077902"/>
            <a:ext cx="10515600" cy="54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7" y="1077902"/>
            <a:ext cx="5661660" cy="561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/>
        </p:nvSpPr>
        <p:spPr>
          <a:xfrm>
            <a:off x="7186632" y="2136338"/>
            <a:ext cx="44198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앞에서 생성한 튜플 데이터를 입력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데이터로 사용한다.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삽입 후 commit() 으로 변경되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내용을 반영한다.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확인을 위해 전체 내용을 조회한다.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결과를 하나씩 가져와 보여준다.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질의 결과 출력 함수 만들기</a:t>
            </a: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82944"/>
            <a:ext cx="5886357" cy="520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921" y="4623994"/>
            <a:ext cx="4232879" cy="182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/>
          <p:nvPr/>
        </p:nvSpPr>
        <p:spPr>
          <a:xfrm>
            <a:off x="7120921" y="1500758"/>
            <a:ext cx="428675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출력과 관련된 부분을 재사용하기 위해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함수로 만든어 낸다.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리턴은 없는 형태로 작성한다.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수정 하기 / 삭제 하기</a:t>
            </a: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838200" y="1077902"/>
            <a:ext cx="10515600" cy="54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77902"/>
            <a:ext cx="10561976" cy="4872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576776" y="759655"/>
            <a:ext cx="11057206" cy="5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이번 시간에는 데이터베이스의 특징에 대해 전반적으로 다루어 보았습니다.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또한 이전 차시에서는 작성했던 프로그램을 불러와 재활용하는 방법에 대해서도 배워보았습니다.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기존 프로그램에 새롭게 데이터베이스 조회결과를 출력하는 함수를 만들어 보았고, 데이터베이스에 수정과 삭제를 하는 방법을 작성해 보았습니다.  </a:t>
            </a:r>
            <a:endParaRPr b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데이터베이스의 기능은 오늘 배운 내용 말고도 정말 다양합니다. 여러분이 관련된 내용을 인터넷이나 책에서 찾아보면서 조금 더 연습해보시면 좋을 것 같습니다.  </a:t>
            </a:r>
            <a:endParaRPr b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수고 많으셨습니다.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576776" y="759655"/>
            <a:ext cx="11057206" cy="5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안녕하세요. 김기태입니다.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지난 시간에는 데이터베이스 기초에 대해 배웠습니다.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이번 시간에는 조금 더 구체적으로 데이터베이스를 사용하는 방법에 대해 배워 보겠습니다.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데이터베이스를 사용하기 위해서는 우선 데이터베이스 생성과 연결을 수행하여 con 이라 불리는 connection 객체를 생성해야 합니다.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이 후 저희가 데이터베이스를 다룰 때 많이 하는 작업인 CRUD 즉, Create, Read(select), Update, Delete 작업을 수행할 수 있습니다.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576776" y="759655"/>
            <a:ext cx="11057206" cy="5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여러가지 수행을 진행한 후 데이터베이스 저장하기 위해서는 커밋(commit)을 수행해야 합니다.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마지막으로 데이터베이스를 닫을 때는 반드시 close() 를 호출해서 닫아 줘야 합니다.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파이썬은 데이터베이스에 SQL을 통해</a:t>
            </a: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b="0"/>
              <a:t>질의를 던지고 결과를 가져와 처리합니다.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저희가 사용하는 sqlite3를 DBMS라 부르며 </a:t>
            </a: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b="0"/>
              <a:t>DBMS는 데이터베이스를 관리해주는 </a:t>
            </a:r>
            <a:br>
              <a:rPr lang="ko-KR" b="0"/>
            </a:br>
            <a:r>
              <a:rPr lang="ko-KR" b="0"/>
              <a:t>시스템을 말하는 것입니다.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b="0"/>
              <a:t> </a:t>
            </a:r>
            <a:endParaRPr b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0"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444" y="2307102"/>
            <a:ext cx="2690107" cy="434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576776" y="576775"/>
            <a:ext cx="11057206" cy="58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보통 con이라 불리는 데이터베이스 연결 객체를 통해 커서(cursor) 객체를 생성하고 메소드를 통해 작업을 수행합니다. 그림은 컨넥션(Connection) 클래스의 다양한 메소드를 정리한 표입니다. 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3921" y="2492274"/>
            <a:ext cx="8424157" cy="407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576776" y="759655"/>
            <a:ext cx="11057206" cy="5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커서를 통해 데이터베이스에 SQL 문을 실행하거나 실행된 결과를 돌려받게 됩니다.</a:t>
            </a:r>
            <a:endParaRPr b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 그림은 커서(Cursor) 클래스의 다양한 메소드를 정리한 표입니다. 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751" y="2410942"/>
            <a:ext cx="8179459" cy="4046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576776" y="759655"/>
            <a:ext cx="11057206" cy="5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SQLite3가 사용하는 자료형과 파이썬이 사용하는 자료형을 비교하면 그림과 같습니다. 테이블을 선언할 때 그림을 잘 참고하여 각 컬럼을 생성하는 것이 중요합니다. 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7098" y="2213473"/>
            <a:ext cx="4863010" cy="212156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738846" y="4641230"/>
            <a:ext cx="1073306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테이블을 생성할 때 아래의 코드는 동일한 동작을 수행합니다.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 students(no integer, name text, grade integer)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 students(no int, name str, grade int)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 students(no int, name char(20), grade int)</a:t>
            </a:r>
            <a:endParaRPr sz="2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576776" y="759655"/>
            <a:ext cx="11057206" cy="569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저희가 이번 차시에서 작성하는 프로그램은/ 기존에 작성했던 CSV를 파일을 읽어 데이터를 추출했던 함수를 재사용하고/ 데이터베이스 생성과 관련된 부분도/ 기존 만들어둔 프로그램을 활용해 보도록 하겠습니다.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 b="0"/>
              <a:t>새롭게 추가되는 내용으로는/ 데이터베이스 조회결과를 위한 함수를 새롭게 만들고, 데이터베이스에 수정과 삭제를 하는 방법을 추가해 보겠습니다.  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521132" y="4579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4482D-F8BC-4BF6-8B3D-7AD089BC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18" y="236045"/>
            <a:ext cx="9976549" cy="185020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[</a:t>
            </a:r>
            <a:r>
              <a:rPr lang="ko-KR" altLang="en-US" sz="4000" b="1" dirty="0"/>
              <a:t>문제</a:t>
            </a:r>
            <a:r>
              <a:rPr lang="en-US" altLang="ko-KR" sz="4000" b="1" dirty="0"/>
              <a:t>] CSV</a:t>
            </a:r>
            <a:r>
              <a:rPr lang="ko-KR" altLang="en-US" sz="4000" b="1" dirty="0"/>
              <a:t>파일 읽어서 데이터베이스</a:t>
            </a:r>
            <a:br>
              <a:rPr lang="en-US" altLang="ko-KR" sz="4000" b="1" dirty="0"/>
            </a:br>
            <a:r>
              <a:rPr lang="ko-KR" altLang="en-US" sz="4000" b="1" dirty="0"/>
              <a:t>구성하고 조회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수정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삭제 기능 수행하기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39864-1380-4D00-8671-07402D4DCCAC}"/>
              </a:ext>
            </a:extLst>
          </p:cNvPr>
          <p:cNvSpPr txBox="1"/>
          <p:nvPr/>
        </p:nvSpPr>
        <p:spPr>
          <a:xfrm>
            <a:off x="725318" y="2619406"/>
            <a:ext cx="5054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CSV</a:t>
            </a:r>
            <a:r>
              <a:rPr lang="ko-KR" altLang="en-US" sz="2400" b="1" dirty="0"/>
              <a:t>파일 읽어와서 데이터 만들기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데이터 베이스 생성 후 조회 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조회를 위한 함수 생성하기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수정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삭제 기능 수행하기</a:t>
            </a:r>
          </a:p>
        </p:txBody>
      </p:sp>
      <p:pic>
        <p:nvPicPr>
          <p:cNvPr id="7" name="Google Shape;135;p9">
            <a:extLst>
              <a:ext uri="{FF2B5EF4-FFF2-40B4-BE49-F238E27FC236}">
                <a16:creationId xmlns:a16="http://schemas.microsoft.com/office/drawing/2014/main" id="{4F55FECC-786F-4696-8C73-F7AEF78F07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5206" y="3322412"/>
            <a:ext cx="6145548" cy="3129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18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513</Words>
  <Application>Microsoft Office PowerPoint</Application>
  <PresentationFormat>와이드스크린</PresentationFormat>
  <Paragraphs>66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Malgun Gothic</vt:lpstr>
      <vt:lpstr>Arial</vt:lpstr>
      <vt:lpstr>Office 테마</vt:lpstr>
      <vt:lpstr>Day12 데이터베이스 응용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</vt:lpstr>
      <vt:lpstr>[문제] CSV파일 읽어서 데이터베이스 구성하고 조회, 수정, 삭제 기능 수행하기</vt:lpstr>
      <vt:lpstr>CSV 파일 읽어서 데이터 준비하기 </vt:lpstr>
      <vt:lpstr>함수로 CSV 파일 읽어오기 </vt:lpstr>
      <vt:lpstr>CSV 파일 읽어서 튜플 파일로 data 생성하기</vt:lpstr>
      <vt:lpstr>테이블 생성하기 기존에 존재하는 경우 제거하기 </vt:lpstr>
      <vt:lpstr>데이터 삽입과 확인 </vt:lpstr>
      <vt:lpstr>질의 결과 출력 함수 만들기</vt:lpstr>
      <vt:lpstr>수정 하기 / 삭제 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Day12 데이터베이스 응용 </dc:title>
  <dc:creator>kim kitae</dc:creator>
  <cp:lastModifiedBy>김종하</cp:lastModifiedBy>
  <cp:revision>4</cp:revision>
  <dcterms:created xsi:type="dcterms:W3CDTF">2021-06-13T13:51:22Z</dcterms:created>
  <dcterms:modified xsi:type="dcterms:W3CDTF">2021-10-05T04:22:59Z</dcterms:modified>
</cp:coreProperties>
</file>