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262" r:id="rId5"/>
    <p:sldId id="302" r:id="rId6"/>
    <p:sldId id="292" r:id="rId7"/>
    <p:sldId id="303" r:id="rId8"/>
    <p:sldId id="296" r:id="rId9"/>
    <p:sldId id="298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C1D04-3526-44ED-8840-CAE70017F0D6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D382B-C8BC-4886-BF65-FA2013C1A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9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Day13</a:t>
            </a:r>
            <a:br>
              <a:rPr lang="en-US" altLang="ko-KR" b="1" dirty="0"/>
            </a:br>
            <a:r>
              <a:rPr lang="ko-KR" altLang="en-US" b="1" dirty="0" err="1"/>
              <a:t>넘파이</a:t>
            </a:r>
            <a:r>
              <a:rPr lang="ko-KR" altLang="en-US" b="1" dirty="0"/>
              <a:t> 기초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</a:t>
            </a:r>
            <a:r>
              <a:rPr lang="ko-KR" altLang="en-US" b="0" dirty="0" err="1"/>
              <a:t>넘파이</a:t>
            </a:r>
            <a:r>
              <a:rPr lang="ko-KR" altLang="en-US" b="0" dirty="0"/>
              <a:t> 기초에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넘파이를</a:t>
            </a:r>
            <a:r>
              <a:rPr lang="ko-KR" altLang="en-US" b="0" dirty="0"/>
              <a:t> 이용하면 행렬이나 대규모 다차원 배열을 쉽게 처리해줄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배운 내용 중에 </a:t>
            </a:r>
            <a:r>
              <a:rPr lang="ko-KR" altLang="en-US" b="0" dirty="0" err="1"/>
              <a:t>슬라이싱에</a:t>
            </a:r>
            <a:r>
              <a:rPr lang="ko-KR" altLang="en-US" b="0" dirty="0"/>
              <a:t> 대해서는 반드시 잘 </a:t>
            </a:r>
            <a:r>
              <a:rPr lang="ko-KR" altLang="en-US" b="0" dirty="0" err="1"/>
              <a:t>이해하셔야</a:t>
            </a:r>
            <a:r>
              <a:rPr lang="ko-KR" altLang="en-US" b="0" dirty="0"/>
              <a:t> 합니다</a:t>
            </a:r>
            <a:r>
              <a:rPr lang="en-US" altLang="ko-KR" b="0" dirty="0"/>
              <a:t>. </a:t>
            </a:r>
            <a:r>
              <a:rPr lang="ko-KR" altLang="en-US" b="0" dirty="0"/>
              <a:t>특히 </a:t>
            </a:r>
            <a:r>
              <a:rPr lang="ko-KR" altLang="en-US" b="0" dirty="0" err="1"/>
              <a:t>슬라이싱에서</a:t>
            </a:r>
            <a:r>
              <a:rPr lang="ko-KR" altLang="en-US" b="0" dirty="0"/>
              <a:t> </a:t>
            </a:r>
            <a:r>
              <a:rPr lang="en-US" altLang="ko-KR" b="0" dirty="0"/>
              <a:t>-1</a:t>
            </a:r>
            <a:r>
              <a:rPr lang="ko-KR" altLang="en-US" b="0" dirty="0"/>
              <a:t>이</a:t>
            </a:r>
            <a:r>
              <a:rPr lang="en-US" altLang="ko-KR" b="0" dirty="0"/>
              <a:t> </a:t>
            </a:r>
            <a:r>
              <a:rPr lang="ko-KR" altLang="en-US" b="0" dirty="0"/>
              <a:t>의미하는 것이 무엇인지 잘 이해해야 합니다</a:t>
            </a:r>
            <a:r>
              <a:rPr lang="en-US" altLang="ko-KR" b="0"/>
              <a:t>. </a:t>
            </a:r>
            <a:endParaRPr lang="en-US" altLang="ko-KR" b="0" dirty="0"/>
          </a:p>
          <a:p>
            <a:r>
              <a:rPr lang="ko-KR" altLang="en-US" b="0" dirty="0"/>
              <a:t>또한 </a:t>
            </a:r>
            <a:r>
              <a:rPr lang="ko-KR" altLang="en-US" b="0" dirty="0" err="1"/>
              <a:t>넘파이에서</a:t>
            </a:r>
            <a:r>
              <a:rPr lang="ko-KR" altLang="en-US" b="0" dirty="0"/>
              <a:t> 제공되는 랜덤 함수들도</a:t>
            </a:r>
            <a:r>
              <a:rPr lang="en-US" altLang="ko-KR" b="0" dirty="0"/>
              <a:t> </a:t>
            </a:r>
            <a:r>
              <a:rPr lang="ko-KR" altLang="en-US" b="0" dirty="0"/>
              <a:t>다양한 곳에서 사용되기 때문에 사용법을 정확히 </a:t>
            </a:r>
            <a:r>
              <a:rPr lang="ko-KR" altLang="en-US" b="0" dirty="0" err="1"/>
              <a:t>익혀두시기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71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데이터베이스에 조금은 더 구체적으로 배웠습니다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시간에는 </a:t>
            </a:r>
            <a:r>
              <a:rPr lang="ko-KR" altLang="en-US" b="0" dirty="0" err="1"/>
              <a:t>넘파이에</a:t>
            </a:r>
            <a:r>
              <a:rPr lang="ko-KR" altLang="en-US" b="0" dirty="0"/>
              <a:t>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넘파이는</a:t>
            </a:r>
            <a:r>
              <a:rPr lang="ko-KR" altLang="en-US" b="0" dirty="0"/>
              <a:t> 행렬이나 대규모 다차원 배열을 쉽게 처리해줄 수 있는 라이브러리입니다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특히 </a:t>
            </a:r>
            <a:r>
              <a:rPr lang="ko-KR" altLang="en-US" b="0" dirty="0" err="1"/>
              <a:t>넘파이의</a:t>
            </a:r>
            <a:r>
              <a:rPr lang="ko-KR" altLang="en-US" b="0" dirty="0"/>
              <a:t> 배열 연산은 </a:t>
            </a:r>
            <a:r>
              <a:rPr lang="en-US" altLang="ko-KR" b="0" dirty="0"/>
              <a:t>C</a:t>
            </a:r>
            <a:r>
              <a:rPr lang="ko-KR" altLang="en-US" b="0" dirty="0"/>
              <a:t>언어로 구현된 내부 반복문을 사용하기 때문에 속도가 상당히 빠르다는 특징을 가지고 있습니다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950634"/>
          </a:xfrm>
        </p:spPr>
        <p:txBody>
          <a:bodyPr>
            <a:normAutofit/>
          </a:bodyPr>
          <a:lstStyle/>
          <a:p>
            <a:r>
              <a:rPr lang="ko-KR" altLang="en-US" b="0" dirty="0"/>
              <a:t>최근 많이 이슈가 되고 있는 </a:t>
            </a:r>
            <a:r>
              <a:rPr lang="ko-KR" altLang="en-US" b="0" dirty="0" err="1"/>
              <a:t>머신러닝이나</a:t>
            </a:r>
            <a:r>
              <a:rPr lang="ko-KR" altLang="en-US" b="0" dirty="0"/>
              <a:t> 인공지능에서도 많이 활용되는 라이브러리이기 때문에 사용법을 잘 </a:t>
            </a:r>
            <a:r>
              <a:rPr lang="ko-KR" altLang="en-US" b="0" dirty="0" err="1"/>
              <a:t>익혀두면</a:t>
            </a:r>
            <a:r>
              <a:rPr lang="ko-KR" altLang="en-US" b="0" dirty="0"/>
              <a:t> 좋습니다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ko-KR" altLang="en-US" b="0" dirty="0"/>
              <a:t>오늘 실습할 프로그램에서 여러분들은 반드시 행렬을 변환하는 방법과 행렬안에 들어있는 일부의 내용을 접근할 수 있는 </a:t>
            </a:r>
            <a:r>
              <a:rPr lang="ko-KR" altLang="en-US" b="0" dirty="0" err="1"/>
              <a:t>슬라이싱에</a:t>
            </a:r>
            <a:r>
              <a:rPr lang="ko-KR" altLang="en-US" b="0" dirty="0"/>
              <a:t> 대해서 잘 </a:t>
            </a:r>
            <a:r>
              <a:rPr lang="ko-KR" altLang="en-US" b="0" dirty="0" err="1"/>
              <a:t>이해하셔야</a:t>
            </a:r>
            <a:r>
              <a:rPr lang="ko-KR" altLang="en-US" b="0" dirty="0"/>
              <a:t>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특히 </a:t>
            </a:r>
            <a:r>
              <a:rPr lang="ko-KR" altLang="en-US" b="0" dirty="0" err="1"/>
              <a:t>슬라이싱에서</a:t>
            </a:r>
            <a:r>
              <a:rPr lang="ko-KR" altLang="en-US" b="0" dirty="0"/>
              <a:t> </a:t>
            </a:r>
            <a:r>
              <a:rPr lang="en-US" altLang="ko-KR" b="0" dirty="0"/>
              <a:t>-1</a:t>
            </a:r>
            <a:r>
              <a:rPr lang="ko-KR" altLang="en-US" b="0" dirty="0"/>
              <a:t>이</a:t>
            </a:r>
            <a:r>
              <a:rPr lang="en-US" altLang="ko-KR" b="0" dirty="0"/>
              <a:t> </a:t>
            </a:r>
            <a:r>
              <a:rPr lang="ko-KR" altLang="en-US" b="0" dirty="0"/>
              <a:t>의미하는 것이 무엇인지 이해하는 것이 아주 중요합니다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슬라이싱은</a:t>
            </a:r>
            <a:r>
              <a:rPr lang="ko-KR" altLang="en-US" b="0" dirty="0"/>
              <a:t> 문자열이나 리스트에서 동일한 개념이 사용되기 때문에 잘 정리해두시기 바랍니다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또한 </a:t>
            </a:r>
            <a:r>
              <a:rPr lang="ko-KR" altLang="en-US" b="0" dirty="0" err="1"/>
              <a:t>넘파이에서</a:t>
            </a:r>
            <a:r>
              <a:rPr lang="ko-KR" altLang="en-US" b="0" dirty="0"/>
              <a:t> 제공되는 랜덤 함수들도</a:t>
            </a:r>
            <a:r>
              <a:rPr lang="en-US" altLang="ko-KR" b="0" dirty="0"/>
              <a:t> </a:t>
            </a:r>
            <a:r>
              <a:rPr lang="ko-KR" altLang="en-US" b="0" dirty="0"/>
              <a:t>다양한 곳에서 사용되기 때문에 사용법을 정확히 </a:t>
            </a:r>
            <a:r>
              <a:rPr lang="ko-KR" altLang="en-US" b="0" dirty="0" err="1"/>
              <a:t>익혀두시기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pPr marL="0" indent="0"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0721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3F03-BE6C-4FEC-A0C0-C63FB63F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7" y="0"/>
            <a:ext cx="11066755" cy="117550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[</a:t>
            </a:r>
            <a:r>
              <a:rPr lang="ko-KR" altLang="en-US" sz="4000" b="1" dirty="0"/>
              <a:t>문제</a:t>
            </a:r>
            <a:r>
              <a:rPr lang="en-US" altLang="ko-KR" sz="4000" b="1" dirty="0"/>
              <a:t>] </a:t>
            </a:r>
            <a:r>
              <a:rPr lang="ko-KR" altLang="en-US" sz="4000" b="1" dirty="0" err="1"/>
              <a:t>넘파이를</a:t>
            </a:r>
            <a:r>
              <a:rPr lang="ko-KR" altLang="en-US" sz="4000" b="1" dirty="0"/>
              <a:t> 활용해서 배열 다루기 연습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B986F-8BC3-4E77-BFC0-B89599B81F0E}"/>
              </a:ext>
            </a:extLst>
          </p:cNvPr>
          <p:cNvSpPr txBox="1"/>
          <p:nvPr/>
        </p:nvSpPr>
        <p:spPr>
          <a:xfrm>
            <a:off x="660936" y="2050608"/>
            <a:ext cx="60980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[</a:t>
            </a:r>
            <a:r>
              <a:rPr lang="ko-KR" altLang="en-US" sz="3200" b="1" dirty="0"/>
              <a:t>조건</a:t>
            </a:r>
            <a:r>
              <a:rPr lang="en-US" altLang="ko-KR" sz="3200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배열을 </a:t>
            </a:r>
            <a:r>
              <a:rPr lang="en-US" altLang="ko-KR" sz="3200" b="1" dirty="0"/>
              <a:t>3 X 4 </a:t>
            </a:r>
            <a:r>
              <a:rPr lang="ko-KR" altLang="en-US" sz="3200" b="1" dirty="0"/>
              <a:t>크기로 생성</a:t>
            </a:r>
            <a:endParaRPr lang="en-US" altLang="ko-K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생성된 배열을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차원으로 변경</a:t>
            </a:r>
            <a:endParaRPr lang="en-US" altLang="ko-K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기존 배열을 </a:t>
            </a:r>
            <a:r>
              <a:rPr lang="en-US" altLang="ko-KR" sz="3200" b="1" dirty="0"/>
              <a:t>2 X 6</a:t>
            </a:r>
            <a:r>
              <a:rPr lang="ko-KR" altLang="en-US" sz="3200" b="1" dirty="0"/>
              <a:t>으로 변경</a:t>
            </a:r>
            <a:endParaRPr lang="en-US" altLang="ko-K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전치 행렬로 변환하기</a:t>
            </a:r>
            <a:endParaRPr lang="en-US" altLang="ko-K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배열 형상 확인하기</a:t>
            </a:r>
          </a:p>
        </p:txBody>
      </p:sp>
    </p:spTree>
    <p:extLst>
      <p:ext uri="{BB962C8B-B14F-4D97-AF65-F5344CB8AC3E}">
        <p14:creationId xmlns:p14="http://schemas.microsoft.com/office/powerpoint/2010/main" val="34837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</a:t>
            </a:r>
            <a:r>
              <a:rPr lang="ko-KR" altLang="en-US" dirty="0"/>
              <a:t>차원 변경</a:t>
            </a:r>
            <a:r>
              <a:rPr lang="en-US" altLang="ko-KR" dirty="0"/>
              <a:t>, </a:t>
            </a:r>
            <a:r>
              <a:rPr lang="ko-KR" altLang="en-US" dirty="0"/>
              <a:t>행렬 전치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9D8DE-B210-4B60-9326-622C2073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27" y="1457050"/>
            <a:ext cx="847843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4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8F2E3-C5A8-4F2F-9ABE-DF6CC020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 err="1"/>
              <a:t>넘파이를</a:t>
            </a:r>
            <a:r>
              <a:rPr lang="ko-KR" altLang="en-US" dirty="0"/>
              <a:t> 활용해서 배열 다루기 연습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BCC44-7227-450D-AF13-97412DDF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654"/>
            <a:ext cx="10515600" cy="46063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슬라이싱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/>
              <a:t>난수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25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D0DF-CA76-4F18-AC0F-E7659B6A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슬라이싱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D01162-9C97-443D-B2B3-CBE21AF0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233"/>
            <a:ext cx="907859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F6823-A500-4EDC-A95E-7029B4B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난수 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25174-11F2-479D-BEFB-39CE0CEB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6182"/>
            <a:ext cx="822122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6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265</Words>
  <Application>Microsoft Office PowerPoint</Application>
  <PresentationFormat>와이드스크린</PresentationFormat>
  <Paragraphs>34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Day13 넘파이 기초 </vt:lpstr>
      <vt:lpstr>PowerPoint 프레젠테이션</vt:lpstr>
      <vt:lpstr>PowerPoint 프레젠테이션</vt:lpstr>
      <vt:lpstr>실습</vt:lpstr>
      <vt:lpstr>[문제] 넘파이를 활용해서 배열 다루기 연습</vt:lpstr>
      <vt:lpstr>[문제]차원 변경, 행렬 전치</vt:lpstr>
      <vt:lpstr>[문제] 넘파이를 활용해서 배열 다루기 연습2</vt:lpstr>
      <vt:lpstr>[문제] 넘파이 배열 인덱스, 슬라이싱</vt:lpstr>
      <vt:lpstr>[문제] 난수 발생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66</cp:revision>
  <dcterms:created xsi:type="dcterms:W3CDTF">2021-06-13T13:51:22Z</dcterms:created>
  <dcterms:modified xsi:type="dcterms:W3CDTF">2021-10-05T04:23:21Z</dcterms:modified>
</cp:coreProperties>
</file>