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355" r:id="rId4"/>
    <p:sldId id="262" r:id="rId5"/>
    <p:sldId id="352" r:id="rId6"/>
    <p:sldId id="353" r:id="rId7"/>
    <p:sldId id="354" r:id="rId8"/>
    <p:sldId id="356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m kitae" userId="d83faefa09aebde4" providerId="LiveId" clId="{E71721F0-B133-4B9A-9B29-52DCA87AE3F1}"/>
    <pc:docChg chg="undo custSel addSld delSld modSld sldOrd">
      <pc:chgData name="kim kitae" userId="d83faefa09aebde4" providerId="LiveId" clId="{E71721F0-B133-4B9A-9B29-52DCA87AE3F1}" dt="2021-06-20T16:47:42.736" v="3184" actId="1076"/>
      <pc:docMkLst>
        <pc:docMk/>
      </pc:docMkLst>
      <pc:sldChg chg="modSp mod">
        <pc:chgData name="kim kitae" userId="d83faefa09aebde4" providerId="LiveId" clId="{E71721F0-B133-4B9A-9B29-52DCA87AE3F1}" dt="2021-06-20T14:50:32.152" v="978" actId="6549"/>
        <pc:sldMkLst>
          <pc:docMk/>
          <pc:sldMk cId="1363044037" sldId="257"/>
        </pc:sldMkLst>
        <pc:spChg chg="mod">
          <ac:chgData name="kim kitae" userId="d83faefa09aebde4" providerId="LiveId" clId="{E71721F0-B133-4B9A-9B29-52DCA87AE3F1}" dt="2021-06-20T14:50:32.152" v="978" actId="6549"/>
          <ac:spMkLst>
            <pc:docMk/>
            <pc:sldMk cId="1363044037" sldId="257"/>
            <ac:spMk id="3" creationId="{88038121-988E-4A4F-A1CB-2F65000B9B15}"/>
          </ac:spMkLst>
        </pc:spChg>
        <pc:spChg chg="mod">
          <ac:chgData name="kim kitae" userId="d83faefa09aebde4" providerId="LiveId" clId="{E71721F0-B133-4B9A-9B29-52DCA87AE3F1}" dt="2021-06-20T14:48:55.040" v="925" actId="14100"/>
          <ac:spMkLst>
            <pc:docMk/>
            <pc:sldMk cId="1363044037" sldId="257"/>
            <ac:spMk id="7" creationId="{00000000-0000-0000-0000-000000000000}"/>
          </ac:spMkLst>
        </pc:spChg>
        <pc:spChg chg="mod">
          <ac:chgData name="kim kitae" userId="d83faefa09aebde4" providerId="LiveId" clId="{E71721F0-B133-4B9A-9B29-52DCA87AE3F1}" dt="2021-06-20T14:48:39.397" v="922" actId="1035"/>
          <ac:spMkLst>
            <pc:docMk/>
            <pc:sldMk cId="1363044037" sldId="257"/>
            <ac:spMk id="8" creationId="{00000000-0000-0000-0000-000000000000}"/>
          </ac:spMkLst>
        </pc:spChg>
        <pc:picChg chg="mod">
          <ac:chgData name="kim kitae" userId="d83faefa09aebde4" providerId="LiveId" clId="{E71721F0-B133-4B9A-9B29-52DCA87AE3F1}" dt="2021-06-20T14:49:38.029" v="930" actId="1076"/>
          <ac:picMkLst>
            <pc:docMk/>
            <pc:sldMk cId="1363044037" sldId="257"/>
            <ac:picMk id="4" creationId="{7184A369-E503-47F4-BB3F-394367FD1A47}"/>
          </ac:picMkLst>
        </pc:picChg>
      </pc:sldChg>
      <pc:sldChg chg="addSp delSp modSp mod">
        <pc:chgData name="kim kitae" userId="d83faefa09aebde4" providerId="LiveId" clId="{E71721F0-B133-4B9A-9B29-52DCA87AE3F1}" dt="2021-06-20T14:48:06.871" v="911" actId="1035"/>
        <pc:sldMkLst>
          <pc:docMk/>
          <pc:sldMk cId="281619812" sldId="258"/>
        </pc:sldMkLst>
        <pc:spChg chg="mod">
          <ac:chgData name="kim kitae" userId="d83faefa09aebde4" providerId="LiveId" clId="{E71721F0-B133-4B9A-9B29-52DCA87AE3F1}" dt="2021-06-20T14:28:58.531" v="694"/>
          <ac:spMkLst>
            <pc:docMk/>
            <pc:sldMk cId="281619812" sldId="258"/>
            <ac:spMk id="2" creationId="{EEE0AA85-77AB-4069-AA31-B7D5E9FA58EE}"/>
          </ac:spMkLst>
        </pc:spChg>
        <pc:spChg chg="del mod">
          <ac:chgData name="kim kitae" userId="d83faefa09aebde4" providerId="LiveId" clId="{E71721F0-B133-4B9A-9B29-52DCA87AE3F1}" dt="2021-06-20T14:44:21.926" v="766" actId="3680"/>
          <ac:spMkLst>
            <pc:docMk/>
            <pc:sldMk cId="281619812" sldId="258"/>
            <ac:spMk id="3" creationId="{88038121-988E-4A4F-A1CB-2F65000B9B15}"/>
          </ac:spMkLst>
        </pc:spChg>
        <pc:spChg chg="del">
          <ac:chgData name="kim kitae" userId="d83faefa09aebde4" providerId="LiveId" clId="{E71721F0-B133-4B9A-9B29-52DCA87AE3F1}" dt="2021-06-20T14:31:03.458" v="709" actId="478"/>
          <ac:spMkLst>
            <pc:docMk/>
            <pc:sldMk cId="281619812" sldId="258"/>
            <ac:spMk id="5" creationId="{00000000-0000-0000-0000-000000000000}"/>
          </ac:spMkLst>
        </pc:spChg>
        <pc:spChg chg="add del mod">
          <ac:chgData name="kim kitae" userId="d83faefa09aebde4" providerId="LiveId" clId="{E71721F0-B133-4B9A-9B29-52DCA87AE3F1}" dt="2021-06-20T14:47:36.351" v="903" actId="478"/>
          <ac:spMkLst>
            <pc:docMk/>
            <pc:sldMk cId="281619812" sldId="258"/>
            <ac:spMk id="7" creationId="{21BF2622-8C72-4DB7-B7AE-DE08145F1289}"/>
          </ac:spMkLst>
        </pc:spChg>
        <pc:spChg chg="del">
          <ac:chgData name="kim kitae" userId="d83faefa09aebde4" providerId="LiveId" clId="{E71721F0-B133-4B9A-9B29-52DCA87AE3F1}" dt="2021-06-20T14:31:00.611" v="707" actId="478"/>
          <ac:spMkLst>
            <pc:docMk/>
            <pc:sldMk cId="281619812" sldId="258"/>
            <ac:spMk id="8" creationId="{00000000-0000-0000-0000-000000000000}"/>
          </ac:spMkLst>
        </pc:spChg>
        <pc:spChg chg="add mod">
          <ac:chgData name="kim kitae" userId="d83faefa09aebde4" providerId="LiveId" clId="{E71721F0-B133-4B9A-9B29-52DCA87AE3F1}" dt="2021-06-20T14:48:06.871" v="911" actId="1035"/>
          <ac:spMkLst>
            <pc:docMk/>
            <pc:sldMk cId="281619812" sldId="258"/>
            <ac:spMk id="10" creationId="{58ACFCC4-9035-46CB-A60F-B742993EB7BB}"/>
          </ac:spMkLst>
        </pc:spChg>
        <pc:graphicFrameChg chg="add mod ord modGraphic">
          <ac:chgData name="kim kitae" userId="d83faefa09aebde4" providerId="LiveId" clId="{E71721F0-B133-4B9A-9B29-52DCA87AE3F1}" dt="2021-06-20T14:47:24.629" v="902" actId="1036"/>
          <ac:graphicFrameMkLst>
            <pc:docMk/>
            <pc:sldMk cId="281619812" sldId="258"/>
            <ac:graphicFrameMk id="12" creationId="{693C4B62-E2DC-4956-BDF9-C10997B80049}"/>
          </ac:graphicFrameMkLst>
        </pc:graphicFrameChg>
        <pc:picChg chg="add del mod">
          <ac:chgData name="kim kitae" userId="d83faefa09aebde4" providerId="LiveId" clId="{E71721F0-B133-4B9A-9B29-52DCA87AE3F1}" dt="2021-06-20T14:37:29.957" v="732" actId="478"/>
          <ac:picMkLst>
            <pc:docMk/>
            <pc:sldMk cId="281619812" sldId="258"/>
            <ac:picMk id="4" creationId="{01854522-E6DB-4D40-B2F1-88BBAE6208AE}"/>
          </ac:picMkLst>
        </pc:picChg>
        <pc:picChg chg="del">
          <ac:chgData name="kim kitae" userId="d83faefa09aebde4" providerId="LiveId" clId="{E71721F0-B133-4B9A-9B29-52DCA87AE3F1}" dt="2021-06-20T14:30:59.036" v="706" actId="478"/>
          <ac:picMkLst>
            <pc:docMk/>
            <pc:sldMk cId="281619812" sldId="258"/>
            <ac:picMk id="6" creationId="{00000000-0000-0000-0000-000000000000}"/>
          </ac:picMkLst>
        </pc:picChg>
        <pc:picChg chg="add del mod">
          <ac:chgData name="kim kitae" userId="d83faefa09aebde4" providerId="LiveId" clId="{E71721F0-B133-4B9A-9B29-52DCA87AE3F1}" dt="2021-06-20T14:37:32.663" v="733" actId="478"/>
          <ac:picMkLst>
            <pc:docMk/>
            <pc:sldMk cId="281619812" sldId="258"/>
            <ac:picMk id="9" creationId="{250A3715-B77C-4A31-9425-6318FE6F60F9}"/>
          </ac:picMkLst>
        </pc:picChg>
        <pc:picChg chg="add del mod">
          <ac:chgData name="kim kitae" userId="d83faefa09aebde4" providerId="LiveId" clId="{E71721F0-B133-4B9A-9B29-52DCA87AE3F1}" dt="2021-06-20T14:43:45.479" v="764" actId="478"/>
          <ac:picMkLst>
            <pc:docMk/>
            <pc:sldMk cId="281619812" sldId="258"/>
            <ac:picMk id="11" creationId="{275059A2-0A65-45D1-840F-771E09D3743D}"/>
          </ac:picMkLst>
        </pc:picChg>
        <pc:picChg chg="add del">
          <ac:chgData name="kim kitae" userId="d83faefa09aebde4" providerId="LiveId" clId="{E71721F0-B133-4B9A-9B29-52DCA87AE3F1}" dt="2021-06-20T14:47:51.311" v="905"/>
          <ac:picMkLst>
            <pc:docMk/>
            <pc:sldMk cId="281619812" sldId="258"/>
            <ac:picMk id="14" creationId="{4B4EC05C-D58B-4623-A686-B1190D830CA0}"/>
          </ac:picMkLst>
        </pc:picChg>
        <pc:picChg chg="del">
          <ac:chgData name="kim kitae" userId="d83faefa09aebde4" providerId="LiveId" clId="{E71721F0-B133-4B9A-9B29-52DCA87AE3F1}" dt="2021-06-20T14:31:02.138" v="708" actId="478"/>
          <ac:picMkLst>
            <pc:docMk/>
            <pc:sldMk cId="281619812" sldId="258"/>
            <ac:picMk id="1026" creationId="{E0DEFA7E-7417-4023-9CEC-885CF9FDBC02}"/>
          </ac:picMkLst>
        </pc:picChg>
        <pc:picChg chg="add mod">
          <ac:chgData name="kim kitae" userId="d83faefa09aebde4" providerId="LiveId" clId="{E71721F0-B133-4B9A-9B29-52DCA87AE3F1}" dt="2021-06-20T14:44:34.479" v="769" actId="167"/>
          <ac:picMkLst>
            <pc:docMk/>
            <pc:sldMk cId="281619812" sldId="258"/>
            <ac:picMk id="1028" creationId="{182BDD17-6231-4513-BFDD-3C8ABB964CE9}"/>
          </ac:picMkLst>
        </pc:picChg>
      </pc:sldChg>
      <pc:sldChg chg="modSp mod">
        <pc:chgData name="kim kitae" userId="d83faefa09aebde4" providerId="LiveId" clId="{E71721F0-B133-4B9A-9B29-52DCA87AE3F1}" dt="2021-06-20T14:55:07.220" v="1090" actId="20577"/>
        <pc:sldMkLst>
          <pc:docMk/>
          <pc:sldMk cId="456070174" sldId="259"/>
        </pc:sldMkLst>
        <pc:spChg chg="mod">
          <ac:chgData name="kim kitae" userId="d83faefa09aebde4" providerId="LiveId" clId="{E71721F0-B133-4B9A-9B29-52DCA87AE3F1}" dt="2021-06-20T14:55:07.220" v="1090" actId="20577"/>
          <ac:spMkLst>
            <pc:docMk/>
            <pc:sldMk cId="456070174" sldId="259"/>
            <ac:spMk id="3" creationId="{88038121-988E-4A4F-A1CB-2F65000B9B15}"/>
          </ac:spMkLst>
        </pc:spChg>
      </pc:sldChg>
      <pc:sldChg chg="addSp modSp mod">
        <pc:chgData name="kim kitae" userId="d83faefa09aebde4" providerId="LiveId" clId="{E71721F0-B133-4B9A-9B29-52DCA87AE3F1}" dt="2021-06-20T15:23:59.926" v="1224" actId="1076"/>
        <pc:sldMkLst>
          <pc:docMk/>
          <pc:sldMk cId="322944251" sldId="260"/>
        </pc:sldMkLst>
        <pc:spChg chg="mod">
          <ac:chgData name="kim kitae" userId="d83faefa09aebde4" providerId="LiveId" clId="{E71721F0-B133-4B9A-9B29-52DCA87AE3F1}" dt="2021-06-20T15:22:52.316" v="1220" actId="20577"/>
          <ac:spMkLst>
            <pc:docMk/>
            <pc:sldMk cId="322944251" sldId="260"/>
            <ac:spMk id="3" creationId="{88038121-988E-4A4F-A1CB-2F65000B9B15}"/>
          </ac:spMkLst>
        </pc:spChg>
        <pc:picChg chg="add mod">
          <ac:chgData name="kim kitae" userId="d83faefa09aebde4" providerId="LiveId" clId="{E71721F0-B133-4B9A-9B29-52DCA87AE3F1}" dt="2021-06-20T15:23:59.926" v="1224" actId="1076"/>
          <ac:picMkLst>
            <pc:docMk/>
            <pc:sldMk cId="322944251" sldId="260"/>
            <ac:picMk id="4" creationId="{C5FDF7A4-FE34-4196-95C6-688B69C2BEE0}"/>
          </ac:picMkLst>
        </pc:picChg>
      </pc:sldChg>
      <pc:sldChg chg="modSp mod">
        <pc:chgData name="kim kitae" userId="d83faefa09aebde4" providerId="LiveId" clId="{E71721F0-B133-4B9A-9B29-52DCA87AE3F1}" dt="2021-06-20T15:31:25.926" v="1277" actId="20577"/>
        <pc:sldMkLst>
          <pc:docMk/>
          <pc:sldMk cId="3405145783" sldId="261"/>
        </pc:sldMkLst>
        <pc:spChg chg="mod">
          <ac:chgData name="kim kitae" userId="d83faefa09aebde4" providerId="LiveId" clId="{E71721F0-B133-4B9A-9B29-52DCA87AE3F1}" dt="2021-06-20T15:31:25.926" v="1277" actId="20577"/>
          <ac:spMkLst>
            <pc:docMk/>
            <pc:sldMk cId="3405145783" sldId="261"/>
            <ac:spMk id="3" creationId="{88038121-988E-4A4F-A1CB-2F65000B9B15}"/>
          </ac:spMkLst>
        </pc:spChg>
        <pc:picChg chg="mod">
          <ac:chgData name="kim kitae" userId="d83faefa09aebde4" providerId="LiveId" clId="{E71721F0-B133-4B9A-9B29-52DCA87AE3F1}" dt="2021-06-20T15:29:45.459" v="1237" actId="1076"/>
          <ac:picMkLst>
            <pc:docMk/>
            <pc:sldMk cId="3405145783" sldId="261"/>
            <ac:picMk id="4" creationId="{9A95151C-5B25-479B-AEA4-D3C100D5F404}"/>
          </ac:picMkLst>
        </pc:picChg>
      </pc:sldChg>
      <pc:sldChg chg="modSp mod">
        <pc:chgData name="kim kitae" userId="d83faefa09aebde4" providerId="LiveId" clId="{E71721F0-B133-4B9A-9B29-52DCA87AE3F1}" dt="2021-06-20T15:28:53.372" v="1236" actId="20577"/>
        <pc:sldMkLst>
          <pc:docMk/>
          <pc:sldMk cId="71222074" sldId="262"/>
        </pc:sldMkLst>
        <pc:spChg chg="mod">
          <ac:chgData name="kim kitae" userId="d83faefa09aebde4" providerId="LiveId" clId="{E71721F0-B133-4B9A-9B29-52DCA87AE3F1}" dt="2021-06-20T15:28:53.372" v="1236" actId="20577"/>
          <ac:spMkLst>
            <pc:docMk/>
            <pc:sldMk cId="71222074" sldId="262"/>
            <ac:spMk id="3" creationId="{88038121-988E-4A4F-A1CB-2F65000B9B15}"/>
          </ac:spMkLst>
        </pc:spChg>
      </pc:sldChg>
      <pc:sldChg chg="modSp mod">
        <pc:chgData name="kim kitae" userId="d83faefa09aebde4" providerId="LiveId" clId="{E71721F0-B133-4B9A-9B29-52DCA87AE3F1}" dt="2021-06-20T15:34:42.524" v="1338" actId="6549"/>
        <pc:sldMkLst>
          <pc:docMk/>
          <pc:sldMk cId="2028112437" sldId="264"/>
        </pc:sldMkLst>
        <pc:spChg chg="mod">
          <ac:chgData name="kim kitae" userId="d83faefa09aebde4" providerId="LiveId" clId="{E71721F0-B133-4B9A-9B29-52DCA87AE3F1}" dt="2021-06-20T15:33:10.795" v="1319" actId="6549"/>
          <ac:spMkLst>
            <pc:docMk/>
            <pc:sldMk cId="2028112437" sldId="264"/>
            <ac:spMk id="2" creationId="{20E38CCC-FDFD-424A-98C4-15A669AFA0B2}"/>
          </ac:spMkLst>
        </pc:spChg>
        <pc:spChg chg="mod">
          <ac:chgData name="kim kitae" userId="d83faefa09aebde4" providerId="LiveId" clId="{E71721F0-B133-4B9A-9B29-52DCA87AE3F1}" dt="2021-06-20T15:34:42.524" v="1338" actId="6549"/>
          <ac:spMkLst>
            <pc:docMk/>
            <pc:sldMk cId="2028112437" sldId="264"/>
            <ac:spMk id="3" creationId="{07519016-EDCA-40E3-90F2-51E9845C6FC5}"/>
          </ac:spMkLst>
        </pc:spChg>
      </pc:sldChg>
      <pc:sldChg chg="modSp mod">
        <pc:chgData name="kim kitae" userId="d83faefa09aebde4" providerId="LiveId" clId="{E71721F0-B133-4B9A-9B29-52DCA87AE3F1}" dt="2021-06-20T15:39:50.720" v="1392" actId="14"/>
        <pc:sldMkLst>
          <pc:docMk/>
          <pc:sldMk cId="2976657245" sldId="265"/>
        </pc:sldMkLst>
        <pc:spChg chg="mod">
          <ac:chgData name="kim kitae" userId="d83faefa09aebde4" providerId="LiveId" clId="{E71721F0-B133-4B9A-9B29-52DCA87AE3F1}" dt="2021-06-20T15:39:50.720" v="1392" actId="14"/>
          <ac:spMkLst>
            <pc:docMk/>
            <pc:sldMk cId="2976657245" sldId="265"/>
            <ac:spMk id="3" creationId="{964F0C35-9B26-4E26-B534-1132FB38152C}"/>
          </ac:spMkLst>
        </pc:spChg>
      </pc:sldChg>
      <pc:sldChg chg="addSp delSp modSp mod">
        <pc:chgData name="kim kitae" userId="d83faefa09aebde4" providerId="LiveId" clId="{E71721F0-B133-4B9A-9B29-52DCA87AE3F1}" dt="2021-06-20T16:07:39.745" v="2272" actId="20577"/>
        <pc:sldMkLst>
          <pc:docMk/>
          <pc:sldMk cId="3216277531" sldId="267"/>
        </pc:sldMkLst>
        <pc:spChg chg="mod">
          <ac:chgData name="kim kitae" userId="d83faefa09aebde4" providerId="LiveId" clId="{E71721F0-B133-4B9A-9B29-52DCA87AE3F1}" dt="2021-06-20T16:02:51.351" v="1869"/>
          <ac:spMkLst>
            <pc:docMk/>
            <pc:sldMk cId="3216277531" sldId="267"/>
            <ac:spMk id="2" creationId="{00000000-0000-0000-0000-000000000000}"/>
          </ac:spMkLst>
        </pc:spChg>
        <pc:spChg chg="mod">
          <ac:chgData name="kim kitae" userId="d83faefa09aebde4" providerId="LiveId" clId="{E71721F0-B133-4B9A-9B29-52DCA87AE3F1}" dt="2021-06-20T16:07:39.745" v="2272" actId="20577"/>
          <ac:spMkLst>
            <pc:docMk/>
            <pc:sldMk cId="3216277531" sldId="267"/>
            <ac:spMk id="3" creationId="{00000000-0000-0000-0000-000000000000}"/>
          </ac:spMkLst>
        </pc:spChg>
        <pc:spChg chg="del">
          <ac:chgData name="kim kitae" userId="d83faefa09aebde4" providerId="LiveId" clId="{E71721F0-B133-4B9A-9B29-52DCA87AE3F1}" dt="2021-06-20T16:02:54.251" v="1870" actId="478"/>
          <ac:spMkLst>
            <pc:docMk/>
            <pc:sldMk cId="3216277531" sldId="267"/>
            <ac:spMk id="5" creationId="{00000000-0000-0000-0000-000000000000}"/>
          </ac:spMkLst>
        </pc:spChg>
        <pc:picChg chg="del">
          <ac:chgData name="kim kitae" userId="d83faefa09aebde4" providerId="LiveId" clId="{E71721F0-B133-4B9A-9B29-52DCA87AE3F1}" dt="2021-06-20T16:00:34.971" v="1590" actId="478"/>
          <ac:picMkLst>
            <pc:docMk/>
            <pc:sldMk cId="3216277531" sldId="267"/>
            <ac:picMk id="4" creationId="{00000000-0000-0000-0000-000000000000}"/>
          </ac:picMkLst>
        </pc:picChg>
        <pc:picChg chg="add mod">
          <ac:chgData name="kim kitae" userId="d83faefa09aebde4" providerId="LiveId" clId="{E71721F0-B133-4B9A-9B29-52DCA87AE3F1}" dt="2021-06-20T16:06:03.333" v="2069" actId="14100"/>
          <ac:picMkLst>
            <pc:docMk/>
            <pc:sldMk cId="3216277531" sldId="267"/>
            <ac:picMk id="6" creationId="{4DFA89F9-69A1-44B9-B920-3C158A719287}"/>
          </ac:picMkLst>
        </pc:picChg>
      </pc:sldChg>
      <pc:sldChg chg="addSp modSp mod">
        <pc:chgData name="kim kitae" userId="d83faefa09aebde4" providerId="LiveId" clId="{E71721F0-B133-4B9A-9B29-52DCA87AE3F1}" dt="2021-06-20T16:44:10.770" v="3148" actId="1076"/>
        <pc:sldMkLst>
          <pc:docMk/>
          <pc:sldMk cId="1231346342" sldId="271"/>
        </pc:sldMkLst>
        <pc:spChg chg="mod">
          <ac:chgData name="kim kitae" userId="d83faefa09aebde4" providerId="LiveId" clId="{E71721F0-B133-4B9A-9B29-52DCA87AE3F1}" dt="2021-06-14T16:58:04.969" v="1" actId="27636"/>
          <ac:spMkLst>
            <pc:docMk/>
            <pc:sldMk cId="1231346342" sldId="271"/>
            <ac:spMk id="2" creationId="{00000000-0000-0000-0000-000000000000}"/>
          </ac:spMkLst>
        </pc:spChg>
        <pc:spChg chg="mod">
          <ac:chgData name="kim kitae" userId="d83faefa09aebde4" providerId="LiveId" clId="{E71721F0-B133-4B9A-9B29-52DCA87AE3F1}" dt="2021-06-20T15:40:06.294" v="1396" actId="20577"/>
          <ac:spMkLst>
            <pc:docMk/>
            <pc:sldMk cId="1231346342" sldId="271"/>
            <ac:spMk id="3" creationId="{00000000-0000-0000-0000-000000000000}"/>
          </ac:spMkLst>
        </pc:spChg>
        <pc:spChg chg="add mod">
          <ac:chgData name="kim kitae" userId="d83faefa09aebde4" providerId="LiveId" clId="{E71721F0-B133-4B9A-9B29-52DCA87AE3F1}" dt="2021-06-20T16:44:10.770" v="3148" actId="1076"/>
          <ac:spMkLst>
            <pc:docMk/>
            <pc:sldMk cId="1231346342" sldId="271"/>
            <ac:spMk id="4" creationId="{A881F585-F0B9-41C5-A400-74131E1B9381}"/>
          </ac:spMkLst>
        </pc:spChg>
        <pc:picChg chg="add mod">
          <ac:chgData name="kim kitae" userId="d83faefa09aebde4" providerId="LiveId" clId="{E71721F0-B133-4B9A-9B29-52DCA87AE3F1}" dt="2021-06-20T16:43:49.271" v="3144" actId="14100"/>
          <ac:picMkLst>
            <pc:docMk/>
            <pc:sldMk cId="1231346342" sldId="271"/>
            <ac:picMk id="2050" creationId="{431FA710-A91D-4420-A030-0B0CFB08A850}"/>
          </ac:picMkLst>
        </pc:picChg>
      </pc:sldChg>
      <pc:sldChg chg="addSp modSp mod">
        <pc:chgData name="kim kitae" userId="d83faefa09aebde4" providerId="LiveId" clId="{E71721F0-B133-4B9A-9B29-52DCA87AE3F1}" dt="2021-06-20T16:46:10.204" v="3176"/>
        <pc:sldMkLst>
          <pc:docMk/>
          <pc:sldMk cId="2338117172" sldId="272"/>
        </pc:sldMkLst>
        <pc:spChg chg="mod">
          <ac:chgData name="kim kitae" userId="d83faefa09aebde4" providerId="LiveId" clId="{E71721F0-B133-4B9A-9B29-52DCA87AE3F1}" dt="2021-06-20T16:46:10.204" v="3176"/>
          <ac:spMkLst>
            <pc:docMk/>
            <pc:sldMk cId="2338117172" sldId="272"/>
            <ac:spMk id="3" creationId="{00000000-0000-0000-0000-000000000000}"/>
          </ac:spMkLst>
        </pc:spChg>
        <pc:spChg chg="add mod">
          <ac:chgData name="kim kitae" userId="d83faefa09aebde4" providerId="LiveId" clId="{E71721F0-B133-4B9A-9B29-52DCA87AE3F1}" dt="2021-06-20T16:45:54.402" v="3160" actId="1076"/>
          <ac:spMkLst>
            <pc:docMk/>
            <pc:sldMk cId="2338117172" sldId="272"/>
            <ac:spMk id="4" creationId="{9D252EBA-885B-4BF4-B9A7-C8A32100D11D}"/>
          </ac:spMkLst>
        </pc:spChg>
        <pc:picChg chg="add mod">
          <ac:chgData name="kim kitae" userId="d83faefa09aebde4" providerId="LiveId" clId="{E71721F0-B133-4B9A-9B29-52DCA87AE3F1}" dt="2021-06-20T16:45:15.349" v="3152" actId="1076"/>
          <ac:picMkLst>
            <pc:docMk/>
            <pc:sldMk cId="2338117172" sldId="272"/>
            <ac:picMk id="3074" creationId="{4096CB40-7948-46F0-B350-3A5E43B2ACA8}"/>
          </ac:picMkLst>
        </pc:picChg>
      </pc:sldChg>
      <pc:sldChg chg="addSp modSp mod">
        <pc:chgData name="kim kitae" userId="d83faefa09aebde4" providerId="LiveId" clId="{E71721F0-B133-4B9A-9B29-52DCA87AE3F1}" dt="2021-06-20T16:47:42.736" v="3184" actId="1076"/>
        <pc:sldMkLst>
          <pc:docMk/>
          <pc:sldMk cId="2301299473" sldId="273"/>
        </pc:sldMkLst>
        <pc:spChg chg="add mod">
          <ac:chgData name="kim kitae" userId="d83faefa09aebde4" providerId="LiveId" clId="{E71721F0-B133-4B9A-9B29-52DCA87AE3F1}" dt="2021-06-20T16:47:42.736" v="3184" actId="1076"/>
          <ac:spMkLst>
            <pc:docMk/>
            <pc:sldMk cId="2301299473" sldId="273"/>
            <ac:spMk id="4" creationId="{D63F67A4-FE2E-494A-B5D9-5ADE928AEE75}"/>
          </ac:spMkLst>
        </pc:spChg>
        <pc:picChg chg="add mod">
          <ac:chgData name="kim kitae" userId="d83faefa09aebde4" providerId="LiveId" clId="{E71721F0-B133-4B9A-9B29-52DCA87AE3F1}" dt="2021-06-20T16:47:26.702" v="3181" actId="1076"/>
          <ac:picMkLst>
            <pc:docMk/>
            <pc:sldMk cId="2301299473" sldId="273"/>
            <ac:picMk id="4098" creationId="{A60C7F53-B7E1-4E00-94E2-FC562984DE58}"/>
          </ac:picMkLst>
        </pc:picChg>
      </pc:sldChg>
      <pc:sldChg chg="modSp mod">
        <pc:chgData name="kim kitae" userId="d83faefa09aebde4" providerId="LiveId" clId="{E71721F0-B133-4B9A-9B29-52DCA87AE3F1}" dt="2021-06-20T15:42:10.784" v="1564" actId="20577"/>
        <pc:sldMkLst>
          <pc:docMk/>
          <pc:sldMk cId="2697644882" sldId="274"/>
        </pc:sldMkLst>
        <pc:spChg chg="mod">
          <ac:chgData name="kim kitae" userId="d83faefa09aebde4" providerId="LiveId" clId="{E71721F0-B133-4B9A-9B29-52DCA87AE3F1}" dt="2021-06-20T15:42:10.784" v="1564" actId="20577"/>
          <ac:spMkLst>
            <pc:docMk/>
            <pc:sldMk cId="2697644882" sldId="274"/>
            <ac:spMk id="3" creationId="{00000000-0000-0000-0000-000000000000}"/>
          </ac:spMkLst>
        </pc:spChg>
      </pc:sldChg>
      <pc:sldChg chg="addSp modSp mod">
        <pc:chgData name="kim kitae" userId="d83faefa09aebde4" providerId="LiveId" clId="{E71721F0-B133-4B9A-9B29-52DCA87AE3F1}" dt="2021-06-20T14:28:34.169" v="668"/>
        <pc:sldMkLst>
          <pc:docMk/>
          <pc:sldMk cId="2839377158" sldId="275"/>
        </pc:sldMkLst>
        <pc:spChg chg="mod">
          <ac:chgData name="kim kitae" userId="d83faefa09aebde4" providerId="LiveId" clId="{E71721F0-B133-4B9A-9B29-52DCA87AE3F1}" dt="2021-06-20T14:28:20.440" v="653" actId="20577"/>
          <ac:spMkLst>
            <pc:docMk/>
            <pc:sldMk cId="2839377158" sldId="275"/>
            <ac:spMk id="2" creationId="{00000000-0000-0000-0000-000000000000}"/>
          </ac:spMkLst>
        </pc:spChg>
        <pc:spChg chg="mod">
          <ac:chgData name="kim kitae" userId="d83faefa09aebde4" providerId="LiveId" clId="{E71721F0-B133-4B9A-9B29-52DCA87AE3F1}" dt="2021-06-20T14:28:34.169" v="668"/>
          <ac:spMkLst>
            <pc:docMk/>
            <pc:sldMk cId="2839377158" sldId="275"/>
            <ac:spMk id="3" creationId="{00000000-0000-0000-0000-000000000000}"/>
          </ac:spMkLst>
        </pc:spChg>
        <pc:spChg chg="add mod">
          <ac:chgData name="kim kitae" userId="d83faefa09aebde4" providerId="LiveId" clId="{E71721F0-B133-4B9A-9B29-52DCA87AE3F1}" dt="2021-06-20T14:21:43.683" v="510" actId="1076"/>
          <ac:spMkLst>
            <pc:docMk/>
            <pc:sldMk cId="2839377158" sldId="275"/>
            <ac:spMk id="17" creationId="{EB556F2C-91FE-4B64-8725-FEF4F39D6E3A}"/>
          </ac:spMkLst>
        </pc:spChg>
        <pc:picChg chg="add mod">
          <ac:chgData name="kim kitae" userId="d83faefa09aebde4" providerId="LiveId" clId="{E71721F0-B133-4B9A-9B29-52DCA87AE3F1}" dt="2021-06-20T14:20:47.069" v="499" actId="1076"/>
          <ac:picMkLst>
            <pc:docMk/>
            <pc:sldMk cId="2839377158" sldId="275"/>
            <ac:picMk id="15" creationId="{40B7F47F-6340-4E62-A7B2-7BF605AFD804}"/>
          </ac:picMkLst>
        </pc:picChg>
        <pc:picChg chg="add mod">
          <ac:chgData name="kim kitae" userId="d83faefa09aebde4" providerId="LiveId" clId="{E71721F0-B133-4B9A-9B29-52DCA87AE3F1}" dt="2021-06-20T14:21:50.909" v="511" actId="14100"/>
          <ac:picMkLst>
            <pc:docMk/>
            <pc:sldMk cId="2839377158" sldId="275"/>
            <ac:picMk id="16" creationId="{58432EDC-E7A5-4297-BD63-34CD23209F08}"/>
          </ac:picMkLst>
        </pc:picChg>
      </pc:sldChg>
      <pc:sldChg chg="delSp modSp mod">
        <pc:chgData name="kim kitae" userId="d83faefa09aebde4" providerId="LiveId" clId="{E71721F0-B133-4B9A-9B29-52DCA87AE3F1}" dt="2021-06-20T16:18:15.699" v="3110"/>
        <pc:sldMkLst>
          <pc:docMk/>
          <pc:sldMk cId="570303287" sldId="276"/>
        </pc:sldMkLst>
        <pc:spChg chg="mod">
          <ac:chgData name="kim kitae" userId="d83faefa09aebde4" providerId="LiveId" clId="{E71721F0-B133-4B9A-9B29-52DCA87AE3F1}" dt="2021-06-20T16:09:56.142" v="2275"/>
          <ac:spMkLst>
            <pc:docMk/>
            <pc:sldMk cId="570303287" sldId="276"/>
            <ac:spMk id="2" creationId="{00000000-0000-0000-0000-000000000000}"/>
          </ac:spMkLst>
        </pc:spChg>
        <pc:spChg chg="mod">
          <ac:chgData name="kim kitae" userId="d83faefa09aebde4" providerId="LiveId" clId="{E71721F0-B133-4B9A-9B29-52DCA87AE3F1}" dt="2021-06-20T16:18:15.699" v="3110"/>
          <ac:spMkLst>
            <pc:docMk/>
            <pc:sldMk cId="570303287" sldId="276"/>
            <ac:spMk id="3" creationId="{00000000-0000-0000-0000-000000000000}"/>
          </ac:spMkLst>
        </pc:spChg>
        <pc:spChg chg="del">
          <ac:chgData name="kim kitae" userId="d83faefa09aebde4" providerId="LiveId" clId="{E71721F0-B133-4B9A-9B29-52DCA87AE3F1}" dt="2021-06-20T16:09:48.068" v="2274" actId="478"/>
          <ac:spMkLst>
            <pc:docMk/>
            <pc:sldMk cId="570303287" sldId="276"/>
            <ac:spMk id="5" creationId="{00000000-0000-0000-0000-000000000000}"/>
          </ac:spMkLst>
        </pc:spChg>
        <pc:picChg chg="del">
          <ac:chgData name="kim kitae" userId="d83faefa09aebde4" providerId="LiveId" clId="{E71721F0-B133-4B9A-9B29-52DCA87AE3F1}" dt="2021-06-20T16:09:45.923" v="2273" actId="478"/>
          <ac:picMkLst>
            <pc:docMk/>
            <pc:sldMk cId="570303287" sldId="276"/>
            <ac:picMk id="4" creationId="{00000000-0000-0000-0000-000000000000}"/>
          </ac:picMkLst>
        </pc:picChg>
      </pc:sldChg>
      <pc:sldChg chg="delSp modSp add mod ord">
        <pc:chgData name="kim kitae" userId="d83faefa09aebde4" providerId="LiveId" clId="{E71721F0-B133-4B9A-9B29-52DCA87AE3F1}" dt="2021-06-20T14:17:47.108" v="497" actId="6549"/>
        <pc:sldMkLst>
          <pc:docMk/>
          <pc:sldMk cId="2045230137" sldId="278"/>
        </pc:sldMkLst>
        <pc:spChg chg="mod">
          <ac:chgData name="kim kitae" userId="d83faefa09aebde4" providerId="LiveId" clId="{E71721F0-B133-4B9A-9B29-52DCA87AE3F1}" dt="2021-06-20T14:17:47.108" v="497" actId="6549"/>
          <ac:spMkLst>
            <pc:docMk/>
            <pc:sldMk cId="2045230137" sldId="278"/>
            <ac:spMk id="3" creationId="{00000000-0000-0000-0000-000000000000}"/>
          </ac:spMkLst>
        </pc:spChg>
        <pc:spChg chg="del">
          <ac:chgData name="kim kitae" userId="d83faefa09aebde4" providerId="LiveId" clId="{E71721F0-B133-4B9A-9B29-52DCA87AE3F1}" dt="2021-06-20T14:14:02.797" v="45" actId="478"/>
          <ac:spMkLst>
            <pc:docMk/>
            <pc:sldMk cId="2045230137" sldId="278"/>
            <ac:spMk id="5" creationId="{00000000-0000-0000-0000-000000000000}"/>
          </ac:spMkLst>
        </pc:spChg>
        <pc:spChg chg="del">
          <ac:chgData name="kim kitae" userId="d83faefa09aebde4" providerId="LiveId" clId="{E71721F0-B133-4B9A-9B29-52DCA87AE3F1}" dt="2021-06-20T14:14:02.797" v="45" actId="478"/>
          <ac:spMkLst>
            <pc:docMk/>
            <pc:sldMk cId="2045230137" sldId="278"/>
            <ac:spMk id="7" creationId="{00000000-0000-0000-0000-000000000000}"/>
          </ac:spMkLst>
        </pc:spChg>
        <pc:spChg chg="del">
          <ac:chgData name="kim kitae" userId="d83faefa09aebde4" providerId="LiveId" clId="{E71721F0-B133-4B9A-9B29-52DCA87AE3F1}" dt="2021-06-20T14:14:02.797" v="45" actId="478"/>
          <ac:spMkLst>
            <pc:docMk/>
            <pc:sldMk cId="2045230137" sldId="278"/>
            <ac:spMk id="9" creationId="{00000000-0000-0000-0000-000000000000}"/>
          </ac:spMkLst>
        </pc:spChg>
        <pc:spChg chg="del">
          <ac:chgData name="kim kitae" userId="d83faefa09aebde4" providerId="LiveId" clId="{E71721F0-B133-4B9A-9B29-52DCA87AE3F1}" dt="2021-06-20T14:14:02.797" v="45" actId="478"/>
          <ac:spMkLst>
            <pc:docMk/>
            <pc:sldMk cId="2045230137" sldId="278"/>
            <ac:spMk id="11" creationId="{00000000-0000-0000-0000-000000000000}"/>
          </ac:spMkLst>
        </pc:spChg>
        <pc:spChg chg="del">
          <ac:chgData name="kim kitae" userId="d83faefa09aebde4" providerId="LiveId" clId="{E71721F0-B133-4B9A-9B29-52DCA87AE3F1}" dt="2021-06-20T14:14:02.797" v="45" actId="478"/>
          <ac:spMkLst>
            <pc:docMk/>
            <pc:sldMk cId="2045230137" sldId="278"/>
            <ac:spMk id="12" creationId="{00000000-0000-0000-0000-000000000000}"/>
          </ac:spMkLst>
        </pc:spChg>
        <pc:spChg chg="del">
          <ac:chgData name="kim kitae" userId="d83faefa09aebde4" providerId="LiveId" clId="{E71721F0-B133-4B9A-9B29-52DCA87AE3F1}" dt="2021-06-20T14:14:02.797" v="45" actId="478"/>
          <ac:spMkLst>
            <pc:docMk/>
            <pc:sldMk cId="2045230137" sldId="278"/>
            <ac:spMk id="13" creationId="{00000000-0000-0000-0000-000000000000}"/>
          </ac:spMkLst>
        </pc:spChg>
        <pc:spChg chg="del">
          <ac:chgData name="kim kitae" userId="d83faefa09aebde4" providerId="LiveId" clId="{E71721F0-B133-4B9A-9B29-52DCA87AE3F1}" dt="2021-06-20T14:14:02.797" v="45" actId="478"/>
          <ac:spMkLst>
            <pc:docMk/>
            <pc:sldMk cId="2045230137" sldId="278"/>
            <ac:spMk id="14" creationId="{00000000-0000-0000-0000-000000000000}"/>
          </ac:spMkLst>
        </pc:spChg>
        <pc:picChg chg="del">
          <ac:chgData name="kim kitae" userId="d83faefa09aebde4" providerId="LiveId" clId="{E71721F0-B133-4B9A-9B29-52DCA87AE3F1}" dt="2021-06-20T14:14:02.797" v="45" actId="478"/>
          <ac:picMkLst>
            <pc:docMk/>
            <pc:sldMk cId="2045230137" sldId="278"/>
            <ac:picMk id="4" creationId="{00000000-0000-0000-0000-000000000000}"/>
          </ac:picMkLst>
        </pc:picChg>
        <pc:picChg chg="del">
          <ac:chgData name="kim kitae" userId="d83faefa09aebde4" providerId="LiveId" clId="{E71721F0-B133-4B9A-9B29-52DCA87AE3F1}" dt="2021-06-20T14:14:02.797" v="45" actId="478"/>
          <ac:picMkLst>
            <pc:docMk/>
            <pc:sldMk cId="2045230137" sldId="278"/>
            <ac:picMk id="6" creationId="{00000000-0000-0000-0000-000000000000}"/>
          </ac:picMkLst>
        </pc:picChg>
        <pc:picChg chg="del">
          <ac:chgData name="kim kitae" userId="d83faefa09aebde4" providerId="LiveId" clId="{E71721F0-B133-4B9A-9B29-52DCA87AE3F1}" dt="2021-06-20T14:14:02.797" v="45" actId="478"/>
          <ac:picMkLst>
            <pc:docMk/>
            <pc:sldMk cId="2045230137" sldId="278"/>
            <ac:picMk id="8" creationId="{00000000-0000-0000-0000-000000000000}"/>
          </ac:picMkLst>
        </pc:picChg>
        <pc:picChg chg="del">
          <ac:chgData name="kim kitae" userId="d83faefa09aebde4" providerId="LiveId" clId="{E71721F0-B133-4B9A-9B29-52DCA87AE3F1}" dt="2021-06-20T14:14:02.797" v="45" actId="478"/>
          <ac:picMkLst>
            <pc:docMk/>
            <pc:sldMk cId="2045230137" sldId="278"/>
            <ac:picMk id="10" creationId="{00000000-0000-0000-0000-000000000000}"/>
          </ac:picMkLst>
        </pc:picChg>
      </pc:sldChg>
      <pc:sldChg chg="modSp add mod">
        <pc:chgData name="kim kitae" userId="d83faefa09aebde4" providerId="LiveId" clId="{E71721F0-B133-4B9A-9B29-52DCA87AE3F1}" dt="2021-06-20T15:24:33.817" v="1225" actId="6549"/>
        <pc:sldMkLst>
          <pc:docMk/>
          <pc:sldMk cId="681070829" sldId="279"/>
        </pc:sldMkLst>
        <pc:spChg chg="mod">
          <ac:chgData name="kim kitae" userId="d83faefa09aebde4" providerId="LiveId" clId="{E71721F0-B133-4B9A-9B29-52DCA87AE3F1}" dt="2021-06-20T15:24:33.817" v="1225" actId="6549"/>
          <ac:spMkLst>
            <pc:docMk/>
            <pc:sldMk cId="681070829" sldId="279"/>
            <ac:spMk id="3" creationId="{88038121-988E-4A4F-A1CB-2F65000B9B15}"/>
          </ac:spMkLst>
        </pc:spChg>
      </pc:sldChg>
      <pc:sldChg chg="delSp modSp add del mod">
        <pc:chgData name="kim kitae" userId="d83faefa09aebde4" providerId="LiveId" clId="{E71721F0-B133-4B9A-9B29-52DCA87AE3F1}" dt="2021-06-20T14:34:57.954" v="729" actId="47"/>
        <pc:sldMkLst>
          <pc:docMk/>
          <pc:sldMk cId="3053178320" sldId="279"/>
        </pc:sldMkLst>
        <pc:spChg chg="del">
          <ac:chgData name="kim kitae" userId="d83faefa09aebde4" providerId="LiveId" clId="{E71721F0-B133-4B9A-9B29-52DCA87AE3F1}" dt="2021-06-20T14:29:14.112" v="697" actId="478"/>
          <ac:spMkLst>
            <pc:docMk/>
            <pc:sldMk cId="3053178320" sldId="279"/>
            <ac:spMk id="5" creationId="{00000000-0000-0000-0000-000000000000}"/>
          </ac:spMkLst>
        </pc:spChg>
        <pc:spChg chg="del mod">
          <ac:chgData name="kim kitae" userId="d83faefa09aebde4" providerId="LiveId" clId="{E71721F0-B133-4B9A-9B29-52DCA87AE3F1}" dt="2021-06-20T14:34:55.385" v="728" actId="478"/>
          <ac:spMkLst>
            <pc:docMk/>
            <pc:sldMk cId="3053178320" sldId="279"/>
            <ac:spMk id="8" creationId="{00000000-0000-0000-0000-000000000000}"/>
          </ac:spMkLst>
        </pc:spChg>
        <pc:picChg chg="del mod">
          <ac:chgData name="kim kitae" userId="d83faefa09aebde4" providerId="LiveId" clId="{E71721F0-B133-4B9A-9B29-52DCA87AE3F1}" dt="2021-06-20T14:34:52.911" v="727" actId="478"/>
          <ac:picMkLst>
            <pc:docMk/>
            <pc:sldMk cId="3053178320" sldId="279"/>
            <ac:picMk id="6" creationId="{00000000-0000-0000-0000-000000000000}"/>
          </ac:picMkLst>
        </pc:picChg>
        <pc:picChg chg="del">
          <ac:chgData name="kim kitae" userId="d83faefa09aebde4" providerId="LiveId" clId="{E71721F0-B133-4B9A-9B29-52DCA87AE3F1}" dt="2021-06-20T14:29:08.844" v="696" actId="478"/>
          <ac:picMkLst>
            <pc:docMk/>
            <pc:sldMk cId="3053178320" sldId="279"/>
            <ac:picMk id="1026" creationId="{E0DEFA7E-7417-4023-9CEC-885CF9FDBC02}"/>
          </ac:picMkLst>
        </pc:picChg>
      </pc:sldChg>
      <pc:sldChg chg="addSp modSp new mod">
        <pc:chgData name="kim kitae" userId="d83faefa09aebde4" providerId="LiveId" clId="{E71721F0-B133-4B9A-9B29-52DCA87AE3F1}" dt="2021-06-20T15:53:53.044" v="1583" actId="14100"/>
        <pc:sldMkLst>
          <pc:docMk/>
          <pc:sldMk cId="3015562768" sldId="280"/>
        </pc:sldMkLst>
        <pc:spChg chg="mod">
          <ac:chgData name="kim kitae" userId="d83faefa09aebde4" providerId="LiveId" clId="{E71721F0-B133-4B9A-9B29-52DCA87AE3F1}" dt="2021-06-20T15:52:03.114" v="1567" actId="27636"/>
          <ac:spMkLst>
            <pc:docMk/>
            <pc:sldMk cId="3015562768" sldId="280"/>
            <ac:spMk id="2" creationId="{3DC958A9-1679-442A-8C10-9F6248C5E298}"/>
          </ac:spMkLst>
        </pc:spChg>
        <pc:picChg chg="add mod">
          <ac:chgData name="kim kitae" userId="d83faefa09aebde4" providerId="LiveId" clId="{E71721F0-B133-4B9A-9B29-52DCA87AE3F1}" dt="2021-06-20T15:53:53.044" v="1583" actId="14100"/>
          <ac:picMkLst>
            <pc:docMk/>
            <pc:sldMk cId="3015562768" sldId="280"/>
            <ac:picMk id="4" creationId="{FC448C49-39BB-47DF-9AB6-D7D9773AF07B}"/>
          </ac:picMkLst>
        </pc:picChg>
      </pc:sldChg>
      <pc:sldChg chg="addSp modSp new mod">
        <pc:chgData name="kim kitae" userId="d83faefa09aebde4" providerId="LiveId" clId="{E71721F0-B133-4B9A-9B29-52DCA87AE3F1}" dt="2021-06-20T15:53:38.121" v="1578" actId="1076"/>
        <pc:sldMkLst>
          <pc:docMk/>
          <pc:sldMk cId="2631055204" sldId="281"/>
        </pc:sldMkLst>
        <pc:spChg chg="mod">
          <ac:chgData name="kim kitae" userId="d83faefa09aebde4" providerId="LiveId" clId="{E71721F0-B133-4B9A-9B29-52DCA87AE3F1}" dt="2021-06-20T15:53:23.410" v="1572" actId="27636"/>
          <ac:spMkLst>
            <pc:docMk/>
            <pc:sldMk cId="2631055204" sldId="281"/>
            <ac:spMk id="2" creationId="{A02AB0BB-C653-4130-B42B-A2CD5FBAFB79}"/>
          </ac:spMkLst>
        </pc:spChg>
        <pc:picChg chg="add mod">
          <ac:chgData name="kim kitae" userId="d83faefa09aebde4" providerId="LiveId" clId="{E71721F0-B133-4B9A-9B29-52DCA87AE3F1}" dt="2021-06-20T15:53:38.121" v="1578" actId="1076"/>
          <ac:picMkLst>
            <pc:docMk/>
            <pc:sldMk cId="2631055204" sldId="281"/>
            <ac:picMk id="4" creationId="{454E4ABA-3FB7-43C2-A5D0-ACDD691820B2}"/>
          </ac:picMkLst>
        </pc:picChg>
      </pc:sldChg>
      <pc:sldChg chg="addSp modSp new mod">
        <pc:chgData name="kim kitae" userId="d83faefa09aebde4" providerId="LiveId" clId="{E71721F0-B133-4B9A-9B29-52DCA87AE3F1}" dt="2021-06-20T16:25:25.237" v="3133" actId="1076"/>
        <pc:sldMkLst>
          <pc:docMk/>
          <pc:sldMk cId="4125987891" sldId="282"/>
        </pc:sldMkLst>
        <pc:spChg chg="mod">
          <ac:chgData name="kim kitae" userId="d83faefa09aebde4" providerId="LiveId" clId="{E71721F0-B133-4B9A-9B29-52DCA87AE3F1}" dt="2021-06-20T15:57:50.221" v="1586" actId="27636"/>
          <ac:spMkLst>
            <pc:docMk/>
            <pc:sldMk cId="4125987891" sldId="282"/>
            <ac:spMk id="2" creationId="{BBEE32EF-21A8-4AF3-BC41-04C01BE903DD}"/>
          </ac:spMkLst>
        </pc:spChg>
        <pc:picChg chg="add mod ord modCrop">
          <ac:chgData name="kim kitae" userId="d83faefa09aebde4" providerId="LiveId" clId="{E71721F0-B133-4B9A-9B29-52DCA87AE3F1}" dt="2021-06-20T16:25:21.293" v="3132" actId="1076"/>
          <ac:picMkLst>
            <pc:docMk/>
            <pc:sldMk cId="4125987891" sldId="282"/>
            <ac:picMk id="4" creationId="{84000D11-2E4C-48B9-81A0-D6B2256B32F2}"/>
          </ac:picMkLst>
        </pc:picChg>
        <pc:picChg chg="add mod modCrop">
          <ac:chgData name="kim kitae" userId="d83faefa09aebde4" providerId="LiveId" clId="{E71721F0-B133-4B9A-9B29-52DCA87AE3F1}" dt="2021-06-20T16:25:25.237" v="3133" actId="1076"/>
          <ac:picMkLst>
            <pc:docMk/>
            <pc:sldMk cId="4125987891" sldId="282"/>
            <ac:picMk id="5" creationId="{0C090202-D378-4674-91F0-2D5ABC66438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BCC02D-95B3-4B4D-BF6C-83F54C69B305}" type="datetimeFigureOut">
              <a:rPr lang="ko-KR" altLang="en-US" smtClean="0"/>
              <a:t>2021-10-05-Tuesday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B4540E-CBB0-4116-ACF3-6F2DFBBA60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53113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F40DF2-6FC4-4F9F-A020-9DE1747B49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6BC19ED-B931-4B20-B949-A41414D169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FCDD1F-63C8-4927-8BE3-0627AB991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D10CC-1A3E-4157-A538-D3FD21D39C1E}" type="datetimeFigureOut">
              <a:rPr lang="ko-KR" altLang="en-US" smtClean="0"/>
              <a:t>2021-10-05-Tuesday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2964AB-D409-4D4C-8F4B-C9C23D30F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4615DD-D3A8-4E02-B85E-8944876AB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10999-8FBE-4801-BE6E-CE0912F597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9481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16B0D3-C559-44F8-B860-5EF1E5A9E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FF2A80F-02C5-44CE-A303-EF4D3F4D5C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0E9657-84AE-416F-98BE-D4D071BCE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D10CC-1A3E-4157-A538-D3FD21D39C1E}" type="datetimeFigureOut">
              <a:rPr lang="ko-KR" altLang="en-US" smtClean="0"/>
              <a:t>2021-10-05-Tuesday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93A954-097B-41A6-8DE7-719957A15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FD563D-B078-4711-84C5-6D3A9BA23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10999-8FBE-4801-BE6E-CE0912F597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5212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2C3DCA8-313D-49F5-A912-1B9BC8CE34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235BDF4-DA7B-4F2C-974F-2BCDC3FFFD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297784-2F83-42F4-AF1F-9E864ED08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D10CC-1A3E-4157-A538-D3FD21D39C1E}" type="datetimeFigureOut">
              <a:rPr lang="ko-KR" altLang="en-US" smtClean="0"/>
              <a:t>2021-10-05-Tuesday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94BE72-14CB-4AE9-B5EB-F300487C7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927733-A586-4F62-BE34-43DB789FF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10999-8FBE-4801-BE6E-CE0912F597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0248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7243D7-A3FA-40A1-9126-014C9A04C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7720"/>
          </a:xfrm>
        </p:spPr>
        <p:txBody>
          <a:bodyPr/>
          <a:lstStyle>
            <a:lvl1pPr>
              <a:defRPr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92391D-9F00-422E-9629-17E91E7CB6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7902"/>
            <a:ext cx="10515600" cy="5456122"/>
          </a:xfrm>
        </p:spPr>
        <p:txBody>
          <a:bodyPr>
            <a:normAutofit/>
          </a:bodyPr>
          <a:lstStyle>
            <a:lvl1pPr>
              <a:defRPr sz="3200" b="1"/>
            </a:lvl1pPr>
            <a:lvl2pPr>
              <a:defRPr sz="2800" b="1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7FD9E6-DC85-4DBF-BFA2-D25CC06CD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875"/>
            <a:ext cx="2743200" cy="365125"/>
          </a:xfrm>
        </p:spPr>
        <p:txBody>
          <a:bodyPr/>
          <a:lstStyle/>
          <a:p>
            <a:fld id="{41E10999-8FBE-4801-BE6E-CE0912F597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2345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C6CB9E-C6B8-4786-B934-0F771EED5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30EC95C-0E66-4425-A435-2688E1AED4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A80F36-6416-4ADA-8AED-EB4924BFD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D10CC-1A3E-4157-A538-D3FD21D39C1E}" type="datetimeFigureOut">
              <a:rPr lang="ko-KR" altLang="en-US" smtClean="0"/>
              <a:t>2021-10-05-Tuesday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D7AEED-69C4-49A6-ACA3-2B901F654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026DC0-0A7B-4557-99B5-903672167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10999-8FBE-4801-BE6E-CE0912F597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6865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A2B4CB-47BE-4B65-8D9C-2550D3ACC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38E82D-2B77-4244-ACC8-8D29687AC1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1E9EA25-2761-4EA1-B953-0A835FD9C4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CEF7E3-E483-41BB-899C-243AF4032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D10CC-1A3E-4157-A538-D3FD21D39C1E}" type="datetimeFigureOut">
              <a:rPr lang="ko-KR" altLang="en-US" smtClean="0"/>
              <a:t>2021-10-05-Tuesday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6EF9761-38AC-46B0-AA4D-5B9D2B394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75BEFC-583A-4F44-AE47-53DCCCAFC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10999-8FBE-4801-BE6E-CE0912F597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7851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EA1353-9F90-4255-9242-6F1FF8978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3D697DB-1170-422B-9813-A74C8250FB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CFD7B5E-130B-4C70-AECB-64F5E36AF9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7B2D7EA-ACA4-4B7D-B89D-22D1BA0519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29BCE45-223B-48F9-B0B7-DCFE7BF17A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3AEDEB5-A1C8-40C3-977D-E88E20A51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D10CC-1A3E-4157-A538-D3FD21D39C1E}" type="datetimeFigureOut">
              <a:rPr lang="ko-KR" altLang="en-US" smtClean="0"/>
              <a:t>2021-10-05-Tuesday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5408999-3023-4EFA-BD6A-D99B70445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EC440BE-CA93-4868-A6E2-B9F6FA8E1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10999-8FBE-4801-BE6E-CE0912F597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322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B4C672-1574-4605-A9E5-5BC2B362D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2C77A9F-9235-4B8F-9CE8-FCAAE6D7B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D10CC-1A3E-4157-A538-D3FD21D39C1E}" type="datetimeFigureOut">
              <a:rPr lang="ko-KR" altLang="en-US" smtClean="0"/>
              <a:t>2021-10-05-Tuesday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19CFEF0-59BE-47A1-A817-43DBD1C36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BFC3F17-D0BF-43CE-97CE-F6D46FEB8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10999-8FBE-4801-BE6E-CE0912F597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2242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9773F19-6E84-4ABA-B49A-A883D425D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D10CC-1A3E-4157-A538-D3FD21D39C1E}" type="datetimeFigureOut">
              <a:rPr lang="ko-KR" altLang="en-US" smtClean="0"/>
              <a:t>2021-10-05-Tuesday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F2CCD70-4700-49F2-91F7-4D47A12BB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D0AAC21-07ED-4F8B-BDDD-DB9A455FF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10999-8FBE-4801-BE6E-CE0912F597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8174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4D27EE-9289-4354-9428-B01995B83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27C969-A446-477E-89BD-4C3FBF98A6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E99D7E6-B0AD-4F46-808B-3B140CEFA6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C127B9-9112-457A-9F50-5816EDA08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D10CC-1A3E-4157-A538-D3FD21D39C1E}" type="datetimeFigureOut">
              <a:rPr lang="ko-KR" altLang="en-US" smtClean="0"/>
              <a:t>2021-10-05-Tuesday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120013D-7929-40DB-9075-A5E6BF819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D22FA8-59E0-41DB-9AAE-2CED4BD9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10999-8FBE-4801-BE6E-CE0912F597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379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5C313F-6ECB-4681-9C81-892042ECC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B0E2A13-8F27-4C51-AE24-57A8842C7A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62CEC6E-EAAB-419C-8AA0-5882222710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D37D84-7806-413C-AEE6-3CD588B1C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D10CC-1A3E-4157-A538-D3FD21D39C1E}" type="datetimeFigureOut">
              <a:rPr lang="ko-KR" altLang="en-US" smtClean="0"/>
              <a:t>2021-10-05-Tuesday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8AFC255-1F4D-43B4-833F-4EA1A1176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878693D-8010-4598-AAB1-02E164798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10999-8FBE-4801-BE6E-CE0912F597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7219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C541DE5-75F6-4166-B6D2-F6991A60F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3B5A9EE-3BBE-408E-A157-16A4360BCA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17BEE1-42E1-4FCA-A249-E5BC8415CD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5D10CC-1A3E-4157-A538-D3FD21D39C1E}" type="datetimeFigureOut">
              <a:rPr lang="ko-KR" altLang="en-US" smtClean="0"/>
              <a:t>2021-10-05-Tuesday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230CC7-5FAD-4E15-9766-B4418C0CC6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066FFB-B7B0-4A7C-965B-C9567ABF17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E10999-8FBE-4801-BE6E-CE0912F597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175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D4EAEE-A2AD-4142-B539-1BD05FA7EF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b="1" dirty="0"/>
              <a:t>Day14</a:t>
            </a:r>
            <a:br>
              <a:rPr lang="en-US" altLang="ko-KR" b="1" dirty="0"/>
            </a:br>
            <a:r>
              <a:rPr lang="ko-KR" altLang="en-US" b="1" dirty="0" err="1"/>
              <a:t>넘파이</a:t>
            </a:r>
            <a:r>
              <a:rPr lang="ko-KR" altLang="en-US" b="1" dirty="0"/>
              <a:t> 응용</a:t>
            </a:r>
            <a:r>
              <a:rPr lang="en-US" altLang="ko-KR" b="1" dirty="0"/>
              <a:t> </a:t>
            </a:r>
            <a:endParaRPr lang="ko-KR" altLang="en-US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5D507BC-D433-4720-AFA8-930771B76A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인하공업전문대학 </a:t>
            </a:r>
            <a:endParaRPr lang="en-US" altLang="ko-KR" dirty="0"/>
          </a:p>
          <a:p>
            <a:r>
              <a:rPr lang="ko-KR" altLang="en-US" dirty="0"/>
              <a:t>컴퓨터시스템과</a:t>
            </a:r>
            <a:endParaRPr lang="en-US" altLang="ko-KR" dirty="0"/>
          </a:p>
          <a:p>
            <a:r>
              <a:rPr lang="ko-KR" altLang="en-US" dirty="0"/>
              <a:t>김기태</a:t>
            </a:r>
          </a:p>
        </p:txBody>
      </p:sp>
    </p:spTree>
    <p:extLst>
      <p:ext uri="{BB962C8B-B14F-4D97-AF65-F5344CB8AC3E}">
        <p14:creationId xmlns:p14="http://schemas.microsoft.com/office/powerpoint/2010/main" val="2014521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0B0894-F2EE-4583-9F82-3A722E5496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776" y="759655"/>
            <a:ext cx="11057206" cy="5697416"/>
          </a:xfrm>
        </p:spPr>
        <p:txBody>
          <a:bodyPr>
            <a:normAutofit/>
          </a:bodyPr>
          <a:lstStyle/>
          <a:p>
            <a:r>
              <a:rPr lang="ko-KR" altLang="en-US" b="0" dirty="0"/>
              <a:t>안녕하세요</a:t>
            </a:r>
            <a:r>
              <a:rPr lang="en-US" altLang="ko-KR" b="0" dirty="0"/>
              <a:t>.</a:t>
            </a:r>
            <a:r>
              <a:rPr lang="ko-KR" altLang="en-US" b="0" dirty="0"/>
              <a:t> 김기태입니다</a:t>
            </a:r>
            <a:r>
              <a:rPr lang="en-US" altLang="ko-KR" b="0" dirty="0"/>
              <a:t>. </a:t>
            </a:r>
          </a:p>
          <a:p>
            <a:r>
              <a:rPr lang="ko-KR" altLang="en-US" b="0" dirty="0"/>
              <a:t>지난 시간에는 행렬이나 대규모 다차원 배열을 쉽게 처리해줄 수 있는 라이브러리인 </a:t>
            </a:r>
            <a:r>
              <a:rPr lang="ko-KR" altLang="en-US" b="0" dirty="0" err="1"/>
              <a:t>넘파이에</a:t>
            </a:r>
            <a:r>
              <a:rPr lang="ko-KR" altLang="en-US" b="0" dirty="0"/>
              <a:t> 대해 기초적인 부분에 대해 배웠습니다</a:t>
            </a:r>
            <a:r>
              <a:rPr lang="en-US" altLang="ko-KR" b="0" dirty="0"/>
              <a:t>. </a:t>
            </a:r>
          </a:p>
          <a:p>
            <a:r>
              <a:rPr lang="ko-KR" altLang="en-US" b="0" dirty="0"/>
              <a:t>이번 시간에는 </a:t>
            </a:r>
            <a:r>
              <a:rPr lang="ko-KR" altLang="en-US" b="0" dirty="0" err="1"/>
              <a:t>넘파이를</a:t>
            </a:r>
            <a:r>
              <a:rPr lang="ko-KR" altLang="en-US" b="0" dirty="0"/>
              <a:t> 활용해서 데이터 분석을 수행해 보겠습니다</a:t>
            </a:r>
            <a:r>
              <a:rPr lang="en-US" altLang="ko-KR" b="0" dirty="0"/>
              <a:t>. </a:t>
            </a:r>
          </a:p>
          <a:p>
            <a:r>
              <a:rPr lang="ko-KR" altLang="en-US" b="0" dirty="0"/>
              <a:t>데이터 분석에서 </a:t>
            </a:r>
            <a:r>
              <a:rPr lang="ko-KR" altLang="en-US" b="0" dirty="0" err="1"/>
              <a:t>다루어볼</a:t>
            </a:r>
            <a:r>
              <a:rPr lang="ko-KR" altLang="en-US" b="0" dirty="0"/>
              <a:t> 주제는 카페 앞 통행 고객에 대한 분석입니다</a:t>
            </a:r>
            <a:r>
              <a:rPr lang="en-US" altLang="ko-KR" b="0" dirty="0"/>
              <a:t>. </a:t>
            </a:r>
          </a:p>
          <a:p>
            <a:r>
              <a:rPr lang="ko-KR" altLang="en-US" b="0" dirty="0"/>
              <a:t>미리 제공되는 </a:t>
            </a:r>
            <a:r>
              <a:rPr lang="en-US" altLang="ko-KR" b="0" dirty="0"/>
              <a:t>.csv</a:t>
            </a:r>
            <a:r>
              <a:rPr lang="ko-KR" altLang="en-US" b="0" dirty="0"/>
              <a:t> 파일을 통해 데이터를 읽어드린 후 이전 과정에서 배운 </a:t>
            </a:r>
            <a:r>
              <a:rPr lang="ko-KR" altLang="en-US" b="0" dirty="0" err="1"/>
              <a:t>슬라이싱과</a:t>
            </a:r>
            <a:r>
              <a:rPr lang="ko-KR" altLang="en-US" b="0" dirty="0"/>
              <a:t> 형태변경인 </a:t>
            </a:r>
            <a:r>
              <a:rPr lang="en-US" altLang="ko-KR" b="0" dirty="0"/>
              <a:t>reshape </a:t>
            </a:r>
            <a:r>
              <a:rPr lang="ko-KR" altLang="en-US" b="0" dirty="0"/>
              <a:t>기능을 통해 저희가 원하는 형태로 데이터를 변경해보겠습니다</a:t>
            </a:r>
            <a:r>
              <a:rPr lang="en-US" altLang="ko-KR" b="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438091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0B0894-F2EE-4583-9F82-3A722E5496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776" y="759655"/>
            <a:ext cx="11057206" cy="5697416"/>
          </a:xfrm>
        </p:spPr>
        <p:txBody>
          <a:bodyPr>
            <a:normAutofit/>
          </a:bodyPr>
          <a:lstStyle/>
          <a:p>
            <a:r>
              <a:rPr lang="ko-KR" altLang="en-US" b="0" dirty="0"/>
              <a:t>데이터를 읽어드릴 때는 </a:t>
            </a:r>
            <a:r>
              <a:rPr lang="ko-KR" altLang="en-US" b="0" dirty="0" err="1"/>
              <a:t>넘파이에서</a:t>
            </a:r>
            <a:r>
              <a:rPr lang="ko-KR" altLang="en-US" b="0" dirty="0"/>
              <a:t> 주로 사용하는 </a:t>
            </a:r>
            <a:r>
              <a:rPr lang="en-US" altLang="ko-KR" b="0" dirty="0" err="1"/>
              <a:t>np.loadtxt</a:t>
            </a:r>
            <a:r>
              <a:rPr lang="en-US" altLang="ko-KR" b="0" dirty="0"/>
              <a:t>() </a:t>
            </a:r>
            <a:r>
              <a:rPr lang="ko-KR" altLang="en-US" b="0" dirty="0"/>
              <a:t>함수를 이용해 보도록 하겠습니다</a:t>
            </a:r>
            <a:r>
              <a:rPr lang="en-US" altLang="ko-KR" b="0" dirty="0"/>
              <a:t>. </a:t>
            </a:r>
            <a:r>
              <a:rPr lang="ko-KR" altLang="en-US" b="0" dirty="0"/>
              <a:t>이 때 파일의 종류에 따라 데이터를 구분하는 구분자를 잘 사용하는 것이 중요합니다</a:t>
            </a:r>
            <a:r>
              <a:rPr lang="en-US" altLang="ko-KR" b="0" dirty="0"/>
              <a:t>. </a:t>
            </a:r>
          </a:p>
          <a:p>
            <a:r>
              <a:rPr lang="ko-KR" altLang="en-US" b="0" dirty="0"/>
              <a:t>또한 추출된 데이터를 쉽게 이해하기 위해서 시각화를 수행할 것입니다</a:t>
            </a:r>
            <a:r>
              <a:rPr lang="en-US" altLang="ko-KR" b="0" dirty="0"/>
              <a:t>. </a:t>
            </a:r>
          </a:p>
          <a:p>
            <a:r>
              <a:rPr lang="ko-KR" altLang="en-US" b="0" dirty="0"/>
              <a:t>시각화를 통해 데이터의 경향성을 한 층 깊게 이해할 수 있는 계기가 될 것입니다</a:t>
            </a:r>
            <a:r>
              <a:rPr lang="en-US" altLang="ko-KR" b="0" dirty="0"/>
              <a:t>. </a:t>
            </a:r>
          </a:p>
          <a:p>
            <a:pPr marL="0" indent="0">
              <a:buNone/>
            </a:pPr>
            <a:r>
              <a:rPr lang="en-US" altLang="ko-KR" b="0" dirty="0"/>
              <a:t> </a:t>
            </a:r>
          </a:p>
          <a:p>
            <a:endParaRPr lang="en-US" altLang="ko-KR" b="0" dirty="0"/>
          </a:p>
        </p:txBody>
      </p:sp>
    </p:spTree>
    <p:extLst>
      <p:ext uri="{BB962C8B-B14F-4D97-AF65-F5344CB8AC3E}">
        <p14:creationId xmlns:p14="http://schemas.microsoft.com/office/powerpoint/2010/main" val="1032011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7"/>
          <p:cNvSpPr txBox="1">
            <a:spLocks noGrp="1"/>
          </p:cNvSpPr>
          <p:nvPr>
            <p:ph type="title"/>
          </p:nvPr>
        </p:nvSpPr>
        <p:spPr>
          <a:xfrm>
            <a:off x="521132" y="457987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</a:pPr>
            <a:r>
              <a:rPr lang="ko-KR" dirty="0"/>
              <a:t>실습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3002" y="77618"/>
            <a:ext cx="7032582" cy="664603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[</a:t>
            </a:r>
            <a:r>
              <a:rPr lang="ko-KR" altLang="en-US" sz="3600" dirty="0"/>
              <a:t>문제</a:t>
            </a:r>
            <a:r>
              <a:rPr lang="en-US" altLang="ko-KR" sz="3600" dirty="0"/>
              <a:t>] </a:t>
            </a:r>
            <a:r>
              <a:rPr lang="ko-KR" altLang="en-US" sz="3600" dirty="0"/>
              <a:t>카페 앞 통행 고객 분석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385" y="819859"/>
            <a:ext cx="9475685" cy="3415711"/>
          </a:xfrm>
        </p:spPr>
        <p:txBody>
          <a:bodyPr>
            <a:normAutofit fontScale="77500" lnSpcReduction="20000"/>
          </a:bodyPr>
          <a:lstStyle/>
          <a:p>
            <a:pPr fontAlgn="ctr"/>
            <a:r>
              <a:rPr lang="ko-KR" altLang="en-US" dirty="0"/>
              <a:t>일주일 동안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요일별</a:t>
            </a:r>
            <a:r>
              <a:rPr lang="ko-KR" altLang="en-US" dirty="0"/>
              <a:t> 시간대별 </a:t>
            </a:r>
            <a:r>
              <a:rPr lang="ko-KR" altLang="en-US" dirty="0" err="1"/>
              <a:t>통행자</a:t>
            </a:r>
            <a:endParaRPr lang="en-US" altLang="ko-KR" dirty="0"/>
          </a:p>
          <a:p>
            <a:pPr fontAlgn="ctr"/>
            <a:r>
              <a:rPr lang="ko-KR" altLang="en-US" dirty="0"/>
              <a:t>월요일 데이터 </a:t>
            </a:r>
            <a:r>
              <a:rPr lang="en-US" altLang="ko-KR" dirty="0"/>
              <a:t>24</a:t>
            </a:r>
            <a:r>
              <a:rPr lang="ko-KR" altLang="en-US" dirty="0"/>
              <a:t>개</a:t>
            </a:r>
            <a:r>
              <a:rPr lang="en-US" altLang="ko-KR" dirty="0"/>
              <a:t>, </a:t>
            </a:r>
            <a:r>
              <a:rPr lang="ko-KR" altLang="en-US" dirty="0"/>
              <a:t>화요일 데이터 </a:t>
            </a:r>
            <a:r>
              <a:rPr lang="en-US" altLang="ko-KR" dirty="0"/>
              <a:t>24</a:t>
            </a:r>
            <a:r>
              <a:rPr lang="ko-KR" altLang="en-US" dirty="0"/>
              <a:t>개 순 </a:t>
            </a:r>
            <a:endParaRPr lang="en-US" altLang="ko-KR" dirty="0"/>
          </a:p>
          <a:p>
            <a:pPr fontAlgn="ctr"/>
            <a:r>
              <a:rPr lang="en-US" altLang="ko-KR" dirty="0"/>
              <a:t>7</a:t>
            </a:r>
            <a:r>
              <a:rPr lang="ko-KR" altLang="en-US" dirty="0"/>
              <a:t>일 </a:t>
            </a:r>
            <a:r>
              <a:rPr lang="en-US" altLang="ko-KR" dirty="0"/>
              <a:t>24</a:t>
            </a:r>
            <a:r>
              <a:rPr lang="ko-KR" altLang="en-US" dirty="0"/>
              <a:t>시간 데이터</a:t>
            </a:r>
            <a:r>
              <a:rPr lang="en-US" altLang="ko-KR" dirty="0"/>
              <a:t>, 168</a:t>
            </a:r>
            <a:r>
              <a:rPr lang="ko-KR" altLang="en-US" dirty="0"/>
              <a:t>개 </a:t>
            </a:r>
            <a:r>
              <a:rPr lang="ko-KR" altLang="en-US" dirty="0" err="1"/>
              <a:t>데이터셋</a:t>
            </a:r>
            <a:r>
              <a:rPr lang="en-US" altLang="ko-KR"/>
              <a:t>(passby_data.CSV)</a:t>
            </a:r>
            <a:endParaRPr lang="en-US" altLang="ko-KR" dirty="0"/>
          </a:p>
          <a:p>
            <a:pPr fontAlgn="ctr"/>
            <a:r>
              <a:rPr lang="en-US" altLang="ko-KR" dirty="0"/>
              <a:t>(</a:t>
            </a:r>
            <a:r>
              <a:rPr lang="ko-KR" altLang="en-US" dirty="0"/>
              <a:t>시간대별통행자수</a:t>
            </a:r>
            <a:r>
              <a:rPr lang="en-US" altLang="ko-KR" dirty="0"/>
              <a:t>, </a:t>
            </a:r>
            <a:r>
              <a:rPr lang="ko-KR" altLang="en-US" dirty="0"/>
              <a:t>여성통행자수</a:t>
            </a:r>
            <a:r>
              <a:rPr lang="en-US" altLang="ko-KR" dirty="0"/>
              <a:t>, 30</a:t>
            </a:r>
            <a:r>
              <a:rPr lang="ko-KR" altLang="en-US" dirty="0" err="1"/>
              <a:t>대이하통행자수</a:t>
            </a:r>
            <a:r>
              <a:rPr lang="en-US" altLang="ko-KR" dirty="0"/>
              <a:t>)</a:t>
            </a:r>
          </a:p>
          <a:p>
            <a:pPr fontAlgn="ctr"/>
            <a:endParaRPr lang="en-US" altLang="ko-KR" dirty="0"/>
          </a:p>
          <a:p>
            <a:pPr fontAlgn="ctr"/>
            <a:r>
              <a:rPr lang="ko-KR" altLang="en-US" dirty="0"/>
              <a:t>원본데이터를 </a:t>
            </a:r>
            <a:r>
              <a:rPr lang="ko-KR" altLang="en-US" dirty="0" err="1"/>
              <a:t>통행자</a:t>
            </a:r>
            <a:r>
              <a:rPr lang="en-US" altLang="ko-KR" dirty="0"/>
              <a:t>, </a:t>
            </a:r>
            <a:r>
              <a:rPr lang="ko-KR" altLang="en-US" dirty="0"/>
              <a:t>여성</a:t>
            </a:r>
            <a:r>
              <a:rPr lang="en-US" altLang="ko-KR" dirty="0"/>
              <a:t>, 30</a:t>
            </a:r>
            <a:r>
              <a:rPr lang="ko-KR" altLang="en-US" dirty="0" err="1"/>
              <a:t>대이하</a:t>
            </a:r>
            <a:r>
              <a:rPr lang="ko-KR" altLang="en-US" dirty="0"/>
              <a:t> 별로</a:t>
            </a:r>
            <a:r>
              <a:rPr lang="en-US" altLang="ko-KR" dirty="0"/>
              <a:t>, </a:t>
            </a:r>
            <a:r>
              <a:rPr lang="ko-KR" altLang="en-US" dirty="0" err="1"/>
              <a:t>요일별로</a:t>
            </a:r>
            <a:r>
              <a:rPr lang="ko-KR" altLang="en-US" dirty="0"/>
              <a:t> 재구성</a:t>
            </a:r>
            <a:endParaRPr lang="en-US" altLang="ko-KR" dirty="0"/>
          </a:p>
          <a:p>
            <a:pPr fontAlgn="ctr"/>
            <a:r>
              <a:rPr lang="ko-KR" altLang="en-US" dirty="0"/>
              <a:t>다음은 통행자수를 월요일부터 일요일까지</a:t>
            </a:r>
            <a:r>
              <a:rPr lang="en-US" altLang="ko-KR" dirty="0"/>
              <a:t>, </a:t>
            </a:r>
            <a:r>
              <a:rPr lang="ko-KR" altLang="en-US" dirty="0" err="1"/>
              <a:t>시간별</a:t>
            </a:r>
            <a:r>
              <a:rPr lang="en-US" altLang="ko-KR" dirty="0"/>
              <a:t>(24</a:t>
            </a:r>
            <a:r>
              <a:rPr lang="ko-KR" altLang="en-US" dirty="0"/>
              <a:t>시간</a:t>
            </a:r>
            <a:r>
              <a:rPr lang="en-US" altLang="ko-KR" dirty="0"/>
              <a:t>) </a:t>
            </a:r>
            <a:r>
              <a:rPr lang="ko-KR" altLang="en-US" dirty="0"/>
              <a:t>재구성</a:t>
            </a:r>
            <a:endParaRPr lang="en-US" altLang="ko-KR" dirty="0"/>
          </a:p>
        </p:txBody>
      </p:sp>
      <p:grpSp>
        <p:nvGrpSpPr>
          <p:cNvPr id="6" name="그룹 5"/>
          <p:cNvGrpSpPr/>
          <p:nvPr/>
        </p:nvGrpSpPr>
        <p:grpSpPr>
          <a:xfrm>
            <a:off x="9665461" y="77618"/>
            <a:ext cx="2431226" cy="6737619"/>
            <a:chOff x="9536070" y="77618"/>
            <a:chExt cx="2431226" cy="6737619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536070" y="77618"/>
              <a:ext cx="2415827" cy="3933665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536070" y="4026478"/>
              <a:ext cx="2431226" cy="2788759"/>
            </a:xfrm>
            <a:prstGeom prst="rect">
              <a:avLst/>
            </a:prstGeom>
          </p:spPr>
        </p:pic>
      </p:grp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5696" y="4313208"/>
            <a:ext cx="7859203" cy="2364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102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A3CF1191-1F45-4962-BF88-A8A8A1DDBFEF}"/>
              </a:ext>
            </a:extLst>
          </p:cNvPr>
          <p:cNvSpPr txBox="1">
            <a:spLocks/>
          </p:cNvSpPr>
          <p:nvPr/>
        </p:nvSpPr>
        <p:spPr>
          <a:xfrm>
            <a:off x="990600" y="517526"/>
            <a:ext cx="10515600" cy="5977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/>
              <a:t>넘파이로</a:t>
            </a:r>
            <a:r>
              <a:rPr lang="ko-KR" altLang="en-US" dirty="0"/>
              <a:t> 데이터 읽기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8BC690A-ECFB-44F3-95B7-E4933616FB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280" y="1328444"/>
            <a:ext cx="10421841" cy="5012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070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E7735D-C470-483C-BD25-A0DA2D981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그래프로 출력하기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FFFA882-8652-41CA-A1EE-B75A3A0077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386" y="1290339"/>
            <a:ext cx="11479227" cy="4277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2696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0B0894-F2EE-4583-9F82-3A722E5496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776" y="506436"/>
            <a:ext cx="11057206" cy="6161649"/>
          </a:xfrm>
        </p:spPr>
        <p:txBody>
          <a:bodyPr>
            <a:normAutofit/>
          </a:bodyPr>
          <a:lstStyle/>
          <a:p>
            <a:r>
              <a:rPr lang="ko-KR" altLang="en-US" b="0" dirty="0"/>
              <a:t>이번 시간에는 </a:t>
            </a:r>
            <a:r>
              <a:rPr lang="ko-KR" altLang="en-US" b="0" dirty="0" err="1"/>
              <a:t>넘파이를</a:t>
            </a:r>
            <a:r>
              <a:rPr lang="ko-KR" altLang="en-US" b="0" dirty="0"/>
              <a:t> 활용해서 카페 앞 통행 고객들의 통행량 분석을 수행해 보았습니다</a:t>
            </a:r>
            <a:r>
              <a:rPr lang="en-US" altLang="ko-KR" b="0" dirty="0"/>
              <a:t>. </a:t>
            </a:r>
          </a:p>
          <a:p>
            <a:r>
              <a:rPr lang="ko-KR" altLang="en-US" b="0" dirty="0"/>
              <a:t>미리 제공되는 </a:t>
            </a:r>
            <a:r>
              <a:rPr lang="en-US" altLang="ko-KR" b="0" dirty="0"/>
              <a:t>.csv</a:t>
            </a:r>
            <a:r>
              <a:rPr lang="ko-KR" altLang="en-US" b="0" dirty="0"/>
              <a:t> 파일을 통해 데이터를 읽어드린 후 분석하기 좋은 형태로 데이터를 변경했습니다</a:t>
            </a:r>
            <a:r>
              <a:rPr lang="en-US" altLang="ko-KR" b="0" dirty="0"/>
              <a:t>. </a:t>
            </a:r>
          </a:p>
          <a:p>
            <a:r>
              <a:rPr lang="ko-KR" altLang="en-US" b="0" dirty="0"/>
              <a:t>또한 변경된 데이터를 쉽게 이해하기 위해서 시각화를 수행하였습니다</a:t>
            </a:r>
            <a:r>
              <a:rPr lang="en-US" altLang="ko-KR" b="0" dirty="0"/>
              <a:t>. </a:t>
            </a:r>
            <a:r>
              <a:rPr lang="ko-KR" altLang="en-US" b="0" dirty="0"/>
              <a:t>이러한 시각화를 통해 데이터의 경향성을 한 층 깊게 이해할 수 있었습니다</a:t>
            </a:r>
            <a:r>
              <a:rPr lang="en-US" altLang="ko-KR" b="0" dirty="0"/>
              <a:t>.</a:t>
            </a:r>
          </a:p>
          <a:p>
            <a:r>
              <a:rPr lang="ko-KR" altLang="en-US" b="0" dirty="0"/>
              <a:t>여러분도 관심 있는 데이터에 대해 정보를 수집한 후 그러한 데이터가 어떠한 경향성이 있는지 직접 분석해보면 좋습니다</a:t>
            </a:r>
            <a:r>
              <a:rPr lang="en-US" altLang="ko-KR" b="0" dirty="0"/>
              <a:t>. </a:t>
            </a:r>
          </a:p>
          <a:p>
            <a:r>
              <a:rPr lang="ko-KR" altLang="en-US" b="0" dirty="0"/>
              <a:t>단순히 수집된 데이터에서 경향성을 찾을 수 </a:t>
            </a:r>
            <a:r>
              <a:rPr lang="ko-KR" altLang="en-US" b="0" dirty="0" err="1"/>
              <a:t>있다는것</a:t>
            </a:r>
            <a:r>
              <a:rPr lang="ko-KR" altLang="en-US" b="0" dirty="0"/>
              <a:t> 멋지지 않나요</a:t>
            </a:r>
            <a:r>
              <a:rPr lang="en-US" altLang="ko-KR" b="0" dirty="0"/>
              <a:t>? </a:t>
            </a:r>
            <a:r>
              <a:rPr lang="ko-KR" altLang="en-US" b="0" dirty="0"/>
              <a:t>다들 한 번 도전해 보세요</a:t>
            </a:r>
            <a:r>
              <a:rPr lang="en-US" altLang="ko-KR" b="0" dirty="0"/>
              <a:t>. </a:t>
            </a:r>
            <a:r>
              <a:rPr lang="ko-KR" altLang="en-US" b="0" dirty="0"/>
              <a:t>감사합니다</a:t>
            </a:r>
            <a:r>
              <a:rPr lang="en-US" altLang="ko-KR" b="0" dirty="0"/>
              <a:t>.</a:t>
            </a:r>
          </a:p>
          <a:p>
            <a:endParaRPr lang="en-US" altLang="ko-KR" b="0" dirty="0"/>
          </a:p>
        </p:txBody>
      </p:sp>
    </p:spTree>
    <p:extLst>
      <p:ext uri="{BB962C8B-B14F-4D97-AF65-F5344CB8AC3E}">
        <p14:creationId xmlns:p14="http://schemas.microsoft.com/office/powerpoint/2010/main" val="16230695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769</TotalTime>
  <Words>285</Words>
  <Application>Microsoft Office PowerPoint</Application>
  <PresentationFormat>와이드스크린</PresentationFormat>
  <Paragraphs>29</Paragraphs>
  <Slides>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맑은 고딕</vt:lpstr>
      <vt:lpstr>맑은 고딕</vt:lpstr>
      <vt:lpstr>Arial</vt:lpstr>
      <vt:lpstr>Office 테마</vt:lpstr>
      <vt:lpstr>Day14 넘파이 응용 </vt:lpstr>
      <vt:lpstr>PowerPoint 프레젠테이션</vt:lpstr>
      <vt:lpstr>PowerPoint 프레젠테이션</vt:lpstr>
      <vt:lpstr>실습</vt:lpstr>
      <vt:lpstr>[문제] 카페 앞 통행 고객 분석</vt:lpstr>
      <vt:lpstr>PowerPoint 프레젠테이션</vt:lpstr>
      <vt:lpstr>그래프로 출력하기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무선통신과 휴대폰</dc:title>
  <dc:creator>kim kitae</dc:creator>
  <cp:lastModifiedBy>김종하</cp:lastModifiedBy>
  <cp:revision>63</cp:revision>
  <dcterms:created xsi:type="dcterms:W3CDTF">2021-06-13T13:51:22Z</dcterms:created>
  <dcterms:modified xsi:type="dcterms:W3CDTF">2021-10-05T04:23:08Z</dcterms:modified>
</cp:coreProperties>
</file>