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64" r:id="rId4"/>
    <p:sldId id="365" r:id="rId5"/>
    <p:sldId id="262" r:id="rId6"/>
    <p:sldId id="368" r:id="rId7"/>
    <p:sldId id="369" r:id="rId8"/>
    <p:sldId id="370" r:id="rId9"/>
    <p:sldId id="371" r:id="rId10"/>
    <p:sldId id="372" r:id="rId11"/>
    <p:sldId id="3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BB5D5-0E3D-43C6-9853-7B9F2C2578E3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BD44F-1A19-49C8-A6AE-07A06711C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7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Day15</a:t>
            </a:r>
            <a:br>
              <a:rPr lang="en-US" altLang="ko-KR" b="1" dirty="0"/>
            </a:br>
            <a:r>
              <a:rPr lang="ko-KR" altLang="en-US" b="1" dirty="0" err="1"/>
              <a:t>판다스</a:t>
            </a:r>
            <a:r>
              <a:rPr lang="ko-KR" altLang="en-US" b="1" dirty="0"/>
              <a:t> 기초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C57516-EA49-472C-A5F7-A69B40DE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추출한 정보 차원변경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B1159D-80A9-496B-AA6D-F5C22EC1A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5073"/>
            <a:ext cx="9430404" cy="47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9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895" y="576775"/>
            <a:ext cx="11240087" cy="588029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데이터 분석에 가장 많이 사용되는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이전에도 말씀드렸듯이 </a:t>
            </a:r>
            <a:r>
              <a:rPr lang="ko-KR" altLang="en-US" b="0" dirty="0" err="1"/>
              <a:t>넘파이와</a:t>
            </a:r>
            <a:r>
              <a:rPr lang="ko-KR" altLang="en-US" b="0" dirty="0"/>
              <a:t>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차이점을 이해하고 필요한 경우에 맞게 골라서 사용하는 것이 중요합니다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이번 실습을 통해 데이터에 </a:t>
            </a:r>
            <a:r>
              <a:rPr lang="ko-KR" altLang="en-US" b="0" dirty="0" err="1"/>
              <a:t>결측치가</a:t>
            </a:r>
            <a:r>
              <a:rPr lang="ko-KR" altLang="en-US" b="0" dirty="0"/>
              <a:t> 있는 경우 판단하는 방법과 처리하는 방법을 배웠습니다</a:t>
            </a:r>
            <a:r>
              <a:rPr lang="en-US" altLang="ko-KR" b="0" dirty="0"/>
              <a:t>. </a:t>
            </a:r>
            <a:r>
              <a:rPr lang="ko-KR" altLang="en-US" b="0" dirty="0"/>
              <a:t>이에 대해 잘 정리해 두시기 바랍니다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또한 데이터프레임으로부터 컬럼명으로 혹은 인덱스를 통해 특정 데이터를 추출하는 방법도 잘 익혀 두어야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연습해보시길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0558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데이터 분석을 위해 </a:t>
            </a:r>
            <a:r>
              <a:rPr lang="ko-KR" altLang="en-US" b="0" dirty="0" err="1"/>
              <a:t>넘파이에</a:t>
            </a:r>
            <a:r>
              <a:rPr lang="ko-KR" altLang="en-US" b="0" dirty="0"/>
              <a:t> 대해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시간에는 데이터 분석에 가장 많이 사용되는 라이브러리인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넘파이와</a:t>
            </a:r>
            <a:r>
              <a:rPr lang="ko-KR" altLang="en-US" b="0" dirty="0"/>
              <a:t> </a:t>
            </a:r>
            <a:r>
              <a:rPr lang="ko-KR" altLang="en-US" b="0" dirty="0" err="1"/>
              <a:t>판다스의</a:t>
            </a:r>
            <a:r>
              <a:rPr lang="ko-KR" altLang="en-US" b="0" dirty="0"/>
              <a:t> 차이점을 이해하면 필요한 경우 골라서 사용하기에 좋습니다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우선</a:t>
            </a:r>
            <a:r>
              <a:rPr lang="en-US" altLang="ko-KR" b="0" dirty="0"/>
              <a:t> </a:t>
            </a:r>
            <a:r>
              <a:rPr lang="ko-KR" altLang="en-US" b="0" dirty="0" err="1"/>
              <a:t>넘파이는</a:t>
            </a:r>
            <a:r>
              <a:rPr lang="ko-KR" altLang="en-US" b="0" dirty="0"/>
              <a:t> 동일한 데이터형의 다차원 배열을 다루는 반면 </a:t>
            </a:r>
            <a:r>
              <a:rPr lang="ko-KR" altLang="en-US" b="0" dirty="0" err="1"/>
              <a:t>판다스는</a:t>
            </a:r>
            <a:r>
              <a:rPr lang="ko-KR" altLang="en-US" b="0" dirty="0"/>
              <a:t> 서로 다른 데이터형의 테이블 형태의 자료를 주로 다루게 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 err="1"/>
              <a:t>넘파이에서</a:t>
            </a:r>
            <a:r>
              <a:rPr lang="ko-KR" altLang="en-US" b="0" dirty="0"/>
              <a:t> 사용되는 </a:t>
            </a:r>
            <a:r>
              <a:rPr lang="en-US" altLang="ko-KR" b="0" dirty="0" err="1"/>
              <a:t>ndarray</a:t>
            </a:r>
            <a:r>
              <a:rPr lang="ko-KR" altLang="en-US" b="0" dirty="0"/>
              <a:t>와 </a:t>
            </a:r>
            <a:r>
              <a:rPr lang="ko-KR" altLang="en-US" b="0" dirty="0" err="1"/>
              <a:t>판다스에서</a:t>
            </a:r>
            <a:r>
              <a:rPr lang="ko-KR" altLang="en-US" b="0" dirty="0"/>
              <a:t> 사용되는 </a:t>
            </a:r>
            <a:r>
              <a:rPr lang="en-US" altLang="ko-KR" b="0" dirty="0" err="1"/>
              <a:t>DataFrame</a:t>
            </a:r>
            <a:r>
              <a:rPr lang="ko-KR" altLang="en-US" b="0" dirty="0"/>
              <a:t>은 </a:t>
            </a:r>
            <a:r>
              <a:rPr lang="ko-KR" altLang="en-US" b="0" dirty="0" err="1"/>
              <a:t>상호호환이</a:t>
            </a:r>
            <a:r>
              <a:rPr lang="ko-KR" altLang="en-US" b="0" dirty="0"/>
              <a:t> 가능하다는 특징이 있습니다</a:t>
            </a:r>
            <a:r>
              <a:rPr lang="en-US" altLang="ko-KR" b="0" dirty="0"/>
              <a:t>. </a:t>
            </a:r>
          </a:p>
          <a:p>
            <a:pPr fontAlgn="ctr"/>
            <a:r>
              <a:rPr lang="ko-KR" altLang="en-US" b="0" dirty="0"/>
              <a:t>하지만 </a:t>
            </a:r>
            <a:r>
              <a:rPr lang="ko-KR" altLang="en-US" b="0" dirty="0" err="1"/>
              <a:t>넘파이는</a:t>
            </a:r>
            <a:r>
              <a:rPr lang="ko-KR" altLang="en-US" b="0" dirty="0"/>
              <a:t> 고수준의 데이터 분석 기능을 제공하고 있지 않고</a:t>
            </a:r>
            <a:r>
              <a:rPr lang="en-US" altLang="ko-KR" b="0" dirty="0"/>
              <a:t>, </a:t>
            </a:r>
            <a:r>
              <a:rPr lang="ko-KR" altLang="en-US" b="0" dirty="0"/>
              <a:t>게다가 </a:t>
            </a:r>
            <a:r>
              <a:rPr lang="ko-KR" altLang="en-US" b="0" dirty="0" err="1"/>
              <a:t>판다스는</a:t>
            </a:r>
            <a:r>
              <a:rPr lang="ko-KR" altLang="en-US" b="0" dirty="0"/>
              <a:t>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기반으로 하고 있습니다</a:t>
            </a:r>
            <a:r>
              <a:rPr lang="en-US" altLang="ko-KR" b="0" dirty="0"/>
              <a:t>. </a:t>
            </a:r>
          </a:p>
          <a:p>
            <a:pPr fontAlgn="ctr"/>
            <a:r>
              <a:rPr lang="ko-KR" altLang="en-US" b="0" dirty="0"/>
              <a:t>즉</a:t>
            </a:r>
            <a:r>
              <a:rPr lang="en-US" altLang="ko-KR" b="0" dirty="0"/>
              <a:t>, </a:t>
            </a:r>
            <a:r>
              <a:rPr lang="ko-KR" altLang="en-US" b="0" dirty="0" err="1"/>
              <a:t>판다스는</a:t>
            </a:r>
            <a:r>
              <a:rPr lang="ko-KR" altLang="en-US" b="0" dirty="0"/>
              <a:t> </a:t>
            </a:r>
            <a:r>
              <a:rPr lang="ko-KR" altLang="en-US" b="0" dirty="0" err="1"/>
              <a:t>넘파이의</a:t>
            </a:r>
            <a:r>
              <a:rPr lang="ko-KR" altLang="en-US" b="0" dirty="0"/>
              <a:t> 모든 기능을 포함하고 데이터분석 기능이 강화 되어 있어</a:t>
            </a:r>
            <a:r>
              <a:rPr lang="en-US" altLang="ko-KR" b="0" dirty="0"/>
              <a:t>/</a:t>
            </a:r>
            <a:r>
              <a:rPr lang="ko-KR" altLang="en-US" b="0" dirty="0"/>
              <a:t> </a:t>
            </a:r>
            <a:r>
              <a:rPr lang="ko-KR" altLang="en-US" b="0" dirty="0" err="1"/>
              <a:t>판다스는</a:t>
            </a:r>
            <a:r>
              <a:rPr lang="ko-KR" altLang="en-US" b="0" dirty="0"/>
              <a:t> </a:t>
            </a:r>
            <a:r>
              <a:rPr lang="en-US" altLang="ko-KR" b="0" dirty="0"/>
              <a:t>AI</a:t>
            </a:r>
            <a:r>
              <a:rPr lang="ko-KR" altLang="en-US" b="0" dirty="0"/>
              <a:t>나 </a:t>
            </a:r>
            <a:r>
              <a:rPr lang="ko-KR" altLang="en-US" b="0" dirty="0" err="1"/>
              <a:t>머신러닝을</a:t>
            </a:r>
            <a:r>
              <a:rPr lang="ko-KR" altLang="en-US" b="0" dirty="0"/>
              <a:t> 할 때</a:t>
            </a:r>
            <a:r>
              <a:rPr lang="en-US" altLang="ko-KR" b="0" dirty="0"/>
              <a:t>, </a:t>
            </a:r>
            <a:r>
              <a:rPr lang="ko-KR" altLang="en-US" b="0" dirty="0"/>
              <a:t>데이터 분석</a:t>
            </a:r>
            <a:r>
              <a:rPr lang="en-US" altLang="ko-KR" b="0" dirty="0"/>
              <a:t>, </a:t>
            </a:r>
            <a:r>
              <a:rPr lang="ko-KR" altLang="en-US" b="0" dirty="0"/>
              <a:t>처리에 기본적으로 사용되고 있습니다</a:t>
            </a:r>
            <a:r>
              <a:rPr lang="en-US" altLang="ko-KR" b="0" dirty="0"/>
              <a:t>.</a:t>
            </a:r>
          </a:p>
          <a:p>
            <a:pPr fontAlgn="ctr"/>
            <a:r>
              <a:rPr lang="ko-KR" altLang="en-US" b="0" dirty="0"/>
              <a:t>보통 수치로만 된 행렬 데이터를 다룰 때는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이용하고 엑셀처럼 다양한 데이터가 포함된 경우라면 </a:t>
            </a:r>
            <a:r>
              <a:rPr lang="ko-KR" altLang="en-US" b="0" dirty="0" err="1"/>
              <a:t>판다스를</a:t>
            </a:r>
            <a:r>
              <a:rPr lang="ko-KR" altLang="en-US" b="0" dirty="0"/>
              <a:t> 사용하는 것이 좋습니다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8130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저희는 이번 실습에서 이전 </a:t>
            </a:r>
            <a:r>
              <a:rPr lang="ko-KR" altLang="en-US" b="0" dirty="0" err="1"/>
              <a:t>넘파이에서</a:t>
            </a:r>
            <a:r>
              <a:rPr lang="ko-KR" altLang="en-US" b="0" dirty="0"/>
              <a:t> 분석했던 </a:t>
            </a:r>
            <a:r>
              <a:rPr lang="en-US" altLang="ko-KR" b="0" dirty="0"/>
              <a:t>.csv </a:t>
            </a:r>
            <a:r>
              <a:rPr lang="ko-KR" altLang="en-US" b="0" dirty="0"/>
              <a:t>파일을 </a:t>
            </a:r>
            <a:r>
              <a:rPr lang="ko-KR" altLang="en-US" b="0" dirty="0" err="1"/>
              <a:t>넘파이에서</a:t>
            </a:r>
            <a:r>
              <a:rPr lang="ko-KR" altLang="en-US" b="0" dirty="0"/>
              <a:t> 사용해보도록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실습을 통해 데이터에 </a:t>
            </a:r>
            <a:r>
              <a:rPr lang="ko-KR" altLang="en-US" b="0" dirty="0" err="1"/>
              <a:t>결측치가</a:t>
            </a:r>
            <a:r>
              <a:rPr lang="ko-KR" altLang="en-US" b="0" dirty="0"/>
              <a:t> 있는 경우 판단하는 방법과 처리하는 방법에 대해 잘 정리 확인하시기 바랍니다</a:t>
            </a:r>
            <a:r>
              <a:rPr lang="en-US" altLang="ko-KR" b="0" dirty="0"/>
              <a:t>.  </a:t>
            </a:r>
          </a:p>
          <a:p>
            <a:r>
              <a:rPr lang="ko-KR" altLang="en-US" b="0" dirty="0"/>
              <a:t>또한 데이터프레임으로부터 특정 데이터를 컬럼명으로 혹은 인덱스를 통해 추출하는 방법을 잘 익혀 두어야 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17653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10A5-F331-46C4-A732-88A6C68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카페 앞 통행 고객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20EC0-5668-465C-BDDD-351A7FC1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파일을 읽어와 </a:t>
            </a:r>
            <a:r>
              <a:rPr lang="ko-KR" altLang="en-US" dirty="0" err="1"/>
              <a:t>결측치</a:t>
            </a:r>
            <a:r>
              <a:rPr lang="ko-KR" altLang="en-US" dirty="0"/>
              <a:t> 여부 판단</a:t>
            </a:r>
            <a:endParaRPr lang="en-US" altLang="ko-KR" dirty="0"/>
          </a:p>
          <a:p>
            <a:r>
              <a:rPr lang="ko-KR" altLang="en-US" dirty="0" err="1"/>
              <a:t>결측치가</a:t>
            </a:r>
            <a:r>
              <a:rPr lang="ko-KR" altLang="en-US" dirty="0"/>
              <a:t> 발생한 경우 </a:t>
            </a:r>
            <a:r>
              <a:rPr lang="en-US" altLang="ko-KR" dirty="0"/>
              <a:t>0 </a:t>
            </a:r>
            <a:r>
              <a:rPr lang="ko-KR" altLang="en-US" dirty="0"/>
              <a:t>값으로 채우기</a:t>
            </a:r>
            <a:endParaRPr lang="en-US" altLang="ko-KR" dirty="0"/>
          </a:p>
          <a:p>
            <a:r>
              <a:rPr lang="ko-KR" altLang="en-US" dirty="0"/>
              <a:t>데이터 통계를 이용하여 전체 </a:t>
            </a:r>
            <a:r>
              <a:rPr lang="ko-KR" altLang="en-US" dirty="0" err="1"/>
              <a:t>결측치</a:t>
            </a:r>
            <a:r>
              <a:rPr lang="ko-KR" altLang="en-US" dirty="0"/>
              <a:t> 개수 출력</a:t>
            </a:r>
          </a:p>
        </p:txBody>
      </p:sp>
    </p:spTree>
    <p:extLst>
      <p:ext uri="{BB962C8B-B14F-4D97-AF65-F5344CB8AC3E}">
        <p14:creationId xmlns:p14="http://schemas.microsoft.com/office/powerpoint/2010/main" val="256237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D0E55-0026-4AF8-8A25-2C890053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C9A72D-F6E9-428C-AADD-EDF12185D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693"/>
            <a:ext cx="9612066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7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910A5-F331-46C4-A732-88A6C68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카페 앞 통행 고객 분석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20EC0-5668-465C-BDDD-351A7FC1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데이터프레임의 정보 확인</a:t>
            </a:r>
            <a:endParaRPr lang="en-US" altLang="ko-KR" dirty="0"/>
          </a:p>
          <a:p>
            <a:r>
              <a:rPr lang="ko-KR" altLang="en-US" dirty="0"/>
              <a:t>특정 데이터에 대해 </a:t>
            </a:r>
            <a:r>
              <a:rPr lang="ko-KR" altLang="en-US" dirty="0" err="1"/>
              <a:t>컬럼명</a:t>
            </a:r>
            <a:r>
              <a:rPr lang="en-US" altLang="ko-KR" dirty="0"/>
              <a:t>, </a:t>
            </a:r>
            <a:r>
              <a:rPr lang="ko-KR" altLang="en-US" dirty="0"/>
              <a:t>혹은 인덱스로 접근 </a:t>
            </a:r>
            <a:endParaRPr lang="en-US" altLang="ko-KR" dirty="0"/>
          </a:p>
          <a:p>
            <a:r>
              <a:rPr lang="ko-KR" altLang="en-US" dirty="0"/>
              <a:t>각 컬럼 정보 추출해서 변수에 담기</a:t>
            </a:r>
            <a:endParaRPr lang="en-US" altLang="ko-KR" dirty="0"/>
          </a:p>
          <a:p>
            <a:r>
              <a:rPr lang="ko-KR" altLang="en-US" dirty="0" err="1"/>
              <a:t>판다스와</a:t>
            </a:r>
            <a:r>
              <a:rPr lang="ko-KR" altLang="en-US" dirty="0"/>
              <a:t> </a:t>
            </a:r>
            <a:r>
              <a:rPr lang="ko-KR" altLang="en-US" dirty="0" err="1"/>
              <a:t>넘파이를</a:t>
            </a:r>
            <a:r>
              <a:rPr lang="ko-KR" altLang="en-US" dirty="0"/>
              <a:t> 같이 사용</a:t>
            </a:r>
            <a:endParaRPr lang="en-US" altLang="ko-KR" dirty="0"/>
          </a:p>
          <a:p>
            <a:r>
              <a:rPr lang="ko-KR" altLang="en-US" dirty="0"/>
              <a:t>추출한 정보 확인하기</a:t>
            </a:r>
          </a:p>
        </p:txBody>
      </p:sp>
    </p:spTree>
    <p:extLst>
      <p:ext uri="{BB962C8B-B14F-4D97-AF65-F5344CB8AC3E}">
        <p14:creationId xmlns:p14="http://schemas.microsoft.com/office/powerpoint/2010/main" val="30558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A21C-4F53-45D9-85CA-8672034B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24" y="204186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03190-6C74-400A-A25D-F5D117A1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4" y="1344984"/>
            <a:ext cx="11657658" cy="53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321</Words>
  <Application>Microsoft Office PowerPoint</Application>
  <PresentationFormat>와이드스크린</PresentationFormat>
  <Paragraphs>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테마</vt:lpstr>
      <vt:lpstr>Day15 판다스 기초 </vt:lpstr>
      <vt:lpstr>PowerPoint 프레젠테이션</vt:lpstr>
      <vt:lpstr>PowerPoint 프레젠테이션</vt:lpstr>
      <vt:lpstr>PowerPoint 프레젠테이션</vt:lpstr>
      <vt:lpstr>실습</vt:lpstr>
      <vt:lpstr>[문제] 카페 앞 통행 고객 분석</vt:lpstr>
      <vt:lpstr>판다스 결측치 처리</vt:lpstr>
      <vt:lpstr>[문제] 카페 앞 통행 고객 분석(2)</vt:lpstr>
      <vt:lpstr>판다스 결측치 처리</vt:lpstr>
      <vt:lpstr>추출한 정보 차원변경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2021-10-05T04:23:30Z</dcterms:modified>
</cp:coreProperties>
</file>