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85" r:id="rId5"/>
    <p:sldId id="290" r:id="rId6"/>
    <p:sldId id="293" r:id="rId7"/>
    <p:sldId id="287" r:id="rId8"/>
    <p:sldId id="288" r:id="rId9"/>
    <p:sldId id="291" r:id="rId10"/>
    <p:sldId id="294" r:id="rId11"/>
    <p:sldId id="289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8430-C459-4F36-BF67-20336BA0F40B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139F-FBC7-4A87-B291-FC427CE8E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9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Day16</a:t>
            </a:r>
            <a:br>
              <a:rPr lang="en-US" altLang="ko-KR" b="1" dirty="0"/>
            </a:br>
            <a:r>
              <a:rPr lang="ko-KR" altLang="en-US" b="1" dirty="0" err="1"/>
              <a:t>판다스</a:t>
            </a:r>
            <a:r>
              <a:rPr lang="ko-KR" altLang="en-US" b="1" dirty="0"/>
              <a:t> 응용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E7BB1-3B91-4D96-A62F-CB058BAA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데이터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2CECC-C914-4A6B-9E80-627D3C73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962846"/>
            <a:ext cx="8087854" cy="58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1207" y="365125"/>
            <a:ext cx="10941269" cy="614589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요일별별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전체통행자</a:t>
            </a:r>
            <a:r>
              <a:rPr lang="en-US" altLang="ko-KR" sz="3200" dirty="0"/>
              <a:t>, </a:t>
            </a:r>
            <a:r>
              <a:rPr lang="ko-KR" altLang="en-US" sz="3200" dirty="0"/>
              <a:t>여성</a:t>
            </a:r>
            <a:r>
              <a:rPr lang="en-US" altLang="ko-KR" sz="3200" dirty="0"/>
              <a:t>, 30</a:t>
            </a:r>
            <a:r>
              <a:rPr lang="ko-KR" altLang="en-US" sz="3200" dirty="0"/>
              <a:t>이하 </a:t>
            </a:r>
            <a:r>
              <a:rPr lang="ko-KR" altLang="en-US" sz="3200" dirty="0" err="1"/>
              <a:t>통행자</a:t>
            </a:r>
            <a:r>
              <a:rPr lang="ko-KR" altLang="en-US" sz="3200" dirty="0"/>
              <a:t> 그래프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0" dirty="0"/>
              <a:t>그래프를 보면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목요일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화요일에 </a:t>
            </a:r>
            <a:r>
              <a:rPr lang="ko-KR" altLang="en-US" sz="2800" b="0" dirty="0" err="1"/>
              <a:t>통행자가</a:t>
            </a:r>
            <a:r>
              <a:rPr lang="ko-KR" altLang="en-US" sz="2800" b="0" dirty="0"/>
              <a:t> </a:t>
            </a:r>
            <a:br>
              <a:rPr lang="en-US" altLang="ko-KR" sz="2800" b="0" dirty="0"/>
            </a:br>
            <a:r>
              <a:rPr lang="ko-KR" altLang="en-US" sz="2800" b="0" dirty="0"/>
              <a:t>많고</a:t>
            </a:r>
            <a:r>
              <a:rPr lang="en-US" altLang="ko-KR" sz="2800" b="0" dirty="0"/>
              <a:t>, 11</a:t>
            </a:r>
            <a:r>
              <a:rPr lang="ko-KR" altLang="en-US" sz="2800" b="0" dirty="0"/>
              <a:t>시에 젊은 사람들이 많이 다님</a:t>
            </a:r>
            <a:r>
              <a:rPr lang="en-US" altLang="ko-KR" sz="2800" b="0" dirty="0"/>
              <a:t>, </a:t>
            </a:r>
            <a:br>
              <a:rPr lang="en-US" altLang="ko-KR" sz="2800" b="0" dirty="0"/>
            </a:br>
            <a:r>
              <a:rPr lang="ko-KR" altLang="en-US" sz="2800" b="0" dirty="0"/>
              <a:t>토</a:t>
            </a:r>
            <a:r>
              <a:rPr lang="en-US" altLang="ko-KR" sz="2800" b="0" dirty="0"/>
              <a:t>,</a:t>
            </a:r>
            <a:r>
              <a:rPr lang="ko-KR" altLang="en-US" sz="2800" b="0" dirty="0"/>
              <a:t>일요일에는 거의 통행이 없음</a:t>
            </a:r>
            <a:r>
              <a:rPr lang="en-US" altLang="ko-KR" sz="2800" b="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6C8B20-3C82-44B6-98C8-A7E5B057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7" y="2904185"/>
            <a:ext cx="10941269" cy="3685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97" y="979714"/>
            <a:ext cx="3723003" cy="36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다른 함수들을 이용해서 기존 카페 앞 고객 통행 분석 예제를 분석해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통계 정보 조회</a:t>
            </a:r>
            <a:r>
              <a:rPr lang="en-US" altLang="ko-KR" b="0" dirty="0"/>
              <a:t>, </a:t>
            </a:r>
            <a:r>
              <a:rPr lang="ko-KR" altLang="en-US" b="0" dirty="0"/>
              <a:t>상관관계 분석</a:t>
            </a:r>
            <a:r>
              <a:rPr lang="en-US" altLang="ko-KR" b="0" dirty="0"/>
              <a:t>, </a:t>
            </a:r>
            <a:r>
              <a:rPr lang="ko-KR" altLang="en-US" b="0" dirty="0"/>
              <a:t>시간대별 </a:t>
            </a:r>
            <a:r>
              <a:rPr lang="ko-KR" altLang="en-US" b="0" dirty="0" err="1"/>
              <a:t>통행자</a:t>
            </a:r>
            <a:r>
              <a:rPr lang="ko-KR" altLang="en-US" b="0" dirty="0"/>
              <a:t> 수 분석 및 </a:t>
            </a:r>
            <a:r>
              <a:rPr lang="ko-KR" altLang="en-US" b="0" dirty="0" err="1"/>
              <a:t>요일별</a:t>
            </a:r>
            <a:r>
              <a:rPr lang="ko-KR" altLang="en-US" b="0" dirty="0"/>
              <a:t> </a:t>
            </a:r>
            <a:r>
              <a:rPr lang="ko-KR" altLang="en-US" b="0" dirty="0" err="1"/>
              <a:t>통행자</a:t>
            </a:r>
            <a:r>
              <a:rPr lang="ko-KR" altLang="en-US" b="0" dirty="0"/>
              <a:t> 수 분석 등을 수행하고 시각화 해서 내용을 분석할 수 있었습니다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배운 내용 말고도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다양한 기능을 찾아서 실습해보세요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  <a:p>
            <a:pPr marL="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2378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차시에는 데이터 분석을 위해 </a:t>
            </a:r>
            <a:r>
              <a:rPr lang="ko-KR" altLang="en-US" b="0" dirty="0" err="1"/>
              <a:t>판다스에</a:t>
            </a:r>
            <a:r>
              <a:rPr lang="ko-KR" altLang="en-US" b="0" dirty="0"/>
              <a:t> 대해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시간에도 지난 </a:t>
            </a:r>
            <a:r>
              <a:rPr lang="ko-KR" altLang="en-US" b="0" dirty="0" err="1"/>
              <a:t>차시에</a:t>
            </a:r>
            <a:r>
              <a:rPr lang="ko-KR" altLang="en-US" b="0" dirty="0"/>
              <a:t> 이어 계속해서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새로운 예제를 이용하는 것도 좋지만 이미 어느정도 분석된 내용을 바탕으로 </a:t>
            </a:r>
            <a:r>
              <a:rPr lang="ko-KR" altLang="en-US" b="0" dirty="0" err="1"/>
              <a:t>판다스에서</a:t>
            </a:r>
            <a:r>
              <a:rPr lang="ko-KR" altLang="en-US" b="0" dirty="0"/>
              <a:t> 어떻게 사용되는지 살펴보는 것이 더 좋을 것 같아 계속해서 카페 앞 고객 통행 분석 예제를 사용해보겠습니다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이번에는 통계 정보 조회</a:t>
            </a:r>
            <a:r>
              <a:rPr lang="en-US" altLang="ko-KR" b="0" dirty="0"/>
              <a:t>, </a:t>
            </a:r>
            <a:r>
              <a:rPr lang="ko-KR" altLang="en-US" b="0" dirty="0"/>
              <a:t>상관관계 분석</a:t>
            </a:r>
            <a:r>
              <a:rPr lang="en-US" altLang="ko-KR" b="0" dirty="0"/>
              <a:t>, </a:t>
            </a:r>
            <a:r>
              <a:rPr lang="ko-KR" altLang="en-US" b="0" dirty="0"/>
              <a:t>시간대별 </a:t>
            </a:r>
            <a:r>
              <a:rPr lang="ko-KR" altLang="en-US" b="0" dirty="0" err="1"/>
              <a:t>통행자</a:t>
            </a:r>
            <a:r>
              <a:rPr lang="ko-KR" altLang="en-US" b="0" dirty="0"/>
              <a:t> 수 분석 및 </a:t>
            </a:r>
            <a:r>
              <a:rPr lang="ko-KR" altLang="en-US" b="0" dirty="0" err="1"/>
              <a:t>요일별</a:t>
            </a:r>
            <a:r>
              <a:rPr lang="ko-KR" altLang="en-US" b="0" dirty="0"/>
              <a:t> </a:t>
            </a:r>
            <a:r>
              <a:rPr lang="ko-KR" altLang="en-US" b="0" dirty="0" err="1"/>
              <a:t>통행자</a:t>
            </a:r>
            <a:r>
              <a:rPr lang="ko-KR" altLang="en-US" b="0" dirty="0"/>
              <a:t> 수 분석을 수행해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388" y="381994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카페 앞 통행 고객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ko-KR" altLang="en-US" sz="2800" b="0" dirty="0"/>
              <a:t>일주일 동안</a:t>
            </a:r>
            <a:r>
              <a:rPr lang="en-US" altLang="ko-KR" sz="2800" b="0" dirty="0"/>
              <a:t>,</a:t>
            </a:r>
            <a:r>
              <a:rPr lang="ko-KR" altLang="en-US" sz="2800" b="0" dirty="0"/>
              <a:t> </a:t>
            </a:r>
            <a:r>
              <a:rPr lang="ko-KR" altLang="en-US" sz="2800" b="0" dirty="0" err="1"/>
              <a:t>요일별</a:t>
            </a:r>
            <a:r>
              <a:rPr lang="ko-KR" altLang="en-US" sz="2800" b="0" dirty="0"/>
              <a:t> 시간대별 </a:t>
            </a:r>
            <a:r>
              <a:rPr lang="ko-KR" altLang="en-US" sz="2800" b="0" dirty="0" err="1"/>
              <a:t>통행자</a:t>
            </a:r>
            <a:endParaRPr lang="en-US" altLang="ko-KR" sz="2800" b="0" dirty="0"/>
          </a:p>
          <a:p>
            <a:pPr fontAlgn="ctr"/>
            <a:r>
              <a:rPr lang="ko-KR" altLang="en-US" sz="2800" b="0" dirty="0"/>
              <a:t>월요일 데이터 </a:t>
            </a:r>
            <a:r>
              <a:rPr lang="en-US" altLang="ko-KR" sz="2800" b="0" dirty="0"/>
              <a:t>24</a:t>
            </a:r>
            <a:r>
              <a:rPr lang="ko-KR" altLang="en-US" sz="2800" b="0" dirty="0"/>
              <a:t>개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화요일 데이터 </a:t>
            </a:r>
            <a:r>
              <a:rPr lang="en-US" altLang="ko-KR" sz="2800" b="0" dirty="0"/>
              <a:t>24</a:t>
            </a:r>
            <a:r>
              <a:rPr lang="ko-KR" altLang="en-US" sz="2800" b="0" dirty="0"/>
              <a:t>개 순 </a:t>
            </a:r>
            <a:endParaRPr lang="en-US" altLang="ko-KR" sz="2800" b="0" dirty="0"/>
          </a:p>
          <a:p>
            <a:pPr fontAlgn="ctr"/>
            <a:r>
              <a:rPr lang="en-US" altLang="ko-KR" sz="2800" b="0" dirty="0"/>
              <a:t>7</a:t>
            </a:r>
            <a:r>
              <a:rPr lang="ko-KR" altLang="en-US" sz="2800" b="0" dirty="0"/>
              <a:t>일 </a:t>
            </a:r>
            <a:r>
              <a:rPr lang="en-US" altLang="ko-KR" sz="2800" b="0" dirty="0"/>
              <a:t>24</a:t>
            </a:r>
            <a:r>
              <a:rPr lang="ko-KR" altLang="en-US" sz="2800" b="0" dirty="0"/>
              <a:t>시간 데이터</a:t>
            </a:r>
            <a:r>
              <a:rPr lang="en-US" altLang="ko-KR" sz="2800" b="0" dirty="0"/>
              <a:t>, 168</a:t>
            </a:r>
            <a:r>
              <a:rPr lang="ko-KR" altLang="en-US" sz="2800" b="0" dirty="0"/>
              <a:t>개 </a:t>
            </a:r>
            <a:r>
              <a:rPr lang="ko-KR" altLang="en-US" sz="2800" b="0" dirty="0" err="1"/>
              <a:t>데이터셋</a:t>
            </a:r>
            <a:r>
              <a:rPr lang="en-US" altLang="ko-KR" sz="2800" b="0" dirty="0"/>
              <a:t>(passby_data.CSV)</a:t>
            </a:r>
          </a:p>
          <a:p>
            <a:pPr fontAlgn="ctr"/>
            <a:r>
              <a:rPr lang="en-US" altLang="ko-KR" sz="2800" b="0" dirty="0"/>
              <a:t>(</a:t>
            </a:r>
            <a:r>
              <a:rPr lang="ko-KR" altLang="en-US" sz="2800" b="0" dirty="0"/>
              <a:t>시간대별통행자수</a:t>
            </a:r>
            <a:r>
              <a:rPr lang="en-US" altLang="ko-KR" sz="2800" b="0" dirty="0"/>
              <a:t>, </a:t>
            </a:r>
            <a:r>
              <a:rPr lang="ko-KR" altLang="en-US" sz="2800" b="0" dirty="0"/>
              <a:t>여성통행자수</a:t>
            </a:r>
            <a:r>
              <a:rPr lang="en-US" altLang="ko-KR" sz="2800" b="0" dirty="0"/>
              <a:t>, 30</a:t>
            </a:r>
            <a:r>
              <a:rPr lang="ko-KR" altLang="en-US" sz="2800" b="0" dirty="0"/>
              <a:t>대이하통행자수</a:t>
            </a:r>
            <a:r>
              <a:rPr lang="en-US" altLang="ko-KR" sz="2800" b="0" dirty="0"/>
              <a:t>)</a:t>
            </a:r>
          </a:p>
          <a:p>
            <a:pPr fontAlgn="ctr"/>
            <a:endParaRPr lang="en-US" altLang="ko-KR" sz="2800" b="0" dirty="0"/>
          </a:p>
          <a:p>
            <a:pPr fontAlgn="ctr"/>
            <a:r>
              <a:rPr lang="ko-KR" altLang="en-US" sz="2800" b="0" dirty="0" err="1"/>
              <a:t>판다스의</a:t>
            </a:r>
            <a:r>
              <a:rPr lang="ko-KR" altLang="en-US" sz="2800" b="0" dirty="0"/>
              <a:t> 다양한 기능을 이용해</a:t>
            </a:r>
            <a:r>
              <a:rPr lang="en-US" altLang="ko-KR" sz="2800" b="0" dirty="0"/>
              <a:t>,</a:t>
            </a:r>
          </a:p>
          <a:p>
            <a:pPr fontAlgn="ctr"/>
            <a:r>
              <a:rPr lang="ko-KR" altLang="en-US" sz="2800" b="0" dirty="0"/>
              <a:t>누락 데이터 검사에 따라 원하는 값으로 설정</a:t>
            </a:r>
            <a:endParaRPr lang="en-US" altLang="ko-KR" sz="2800" b="0" dirty="0"/>
          </a:p>
          <a:p>
            <a:pPr fontAlgn="ctr"/>
            <a:r>
              <a:rPr lang="ko-KR" altLang="en-US" sz="2800" b="0" dirty="0"/>
              <a:t>데이터에 대한 통계 분석</a:t>
            </a:r>
            <a:endParaRPr lang="en-US" altLang="ko-KR" sz="2800" b="0" dirty="0"/>
          </a:p>
          <a:p>
            <a:pPr fontAlgn="ctr"/>
            <a:r>
              <a:rPr lang="ko-KR" altLang="en-US" sz="2800" b="0" dirty="0"/>
              <a:t>전체 </a:t>
            </a:r>
            <a:r>
              <a:rPr lang="ko-KR" altLang="en-US" sz="2800" b="0" dirty="0" err="1"/>
              <a:t>통행자와</a:t>
            </a:r>
            <a:r>
              <a:rPr lang="ko-KR" altLang="en-US" sz="2800" b="0" dirty="0"/>
              <a:t> 여성 </a:t>
            </a:r>
            <a:r>
              <a:rPr lang="ko-KR" altLang="en-US" sz="2800" b="0" dirty="0" err="1"/>
              <a:t>통행자</a:t>
            </a:r>
            <a:r>
              <a:rPr lang="ko-KR" altLang="en-US" sz="2800" b="0" dirty="0"/>
              <a:t> 데이터간의 상관관계 분석</a:t>
            </a:r>
            <a:endParaRPr lang="en-US" altLang="ko-KR" sz="2800" b="0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621" y="979714"/>
            <a:ext cx="2266141" cy="39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EEFF-3679-4246-8B83-8DEC6DC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13840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카페 앞 통행 고객 분석</a:t>
            </a:r>
            <a:br>
              <a:rPr lang="en-US" altLang="ko-KR" dirty="0"/>
            </a:br>
            <a:r>
              <a:rPr lang="ko-KR" altLang="en-US" dirty="0"/>
              <a:t>시간대별</a:t>
            </a:r>
            <a:r>
              <a:rPr lang="en-US" altLang="ko-KR" dirty="0"/>
              <a:t>, </a:t>
            </a:r>
            <a:r>
              <a:rPr lang="ko-KR" altLang="en-US" dirty="0"/>
              <a:t>전체통행자</a:t>
            </a:r>
            <a:r>
              <a:rPr lang="en-US" altLang="ko-KR" dirty="0"/>
              <a:t>, </a:t>
            </a:r>
            <a:r>
              <a:rPr lang="ko-KR" altLang="en-US" dirty="0"/>
              <a:t>여성</a:t>
            </a:r>
            <a:r>
              <a:rPr lang="en-US" altLang="ko-KR" dirty="0"/>
              <a:t>, 30</a:t>
            </a:r>
            <a:r>
              <a:rPr lang="ko-KR" altLang="en-US" dirty="0"/>
              <a:t>이하 </a:t>
            </a:r>
            <a:r>
              <a:rPr lang="ko-KR" altLang="en-US" dirty="0" err="1"/>
              <a:t>통행자</a:t>
            </a:r>
            <a:r>
              <a:rPr lang="ko-KR" altLang="en-US" dirty="0"/>
              <a:t> 그래프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7962-5F57-41AE-A582-71720A98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148"/>
            <a:ext cx="10515600" cy="3593876"/>
          </a:xfrm>
        </p:spPr>
        <p:txBody>
          <a:bodyPr/>
          <a:lstStyle/>
          <a:p>
            <a:r>
              <a:rPr lang="ko-KR" altLang="en-US" dirty="0"/>
              <a:t>통계 정보와 모든 변수간 상관관계</a:t>
            </a:r>
            <a:endParaRPr lang="en-US" altLang="ko-KR" dirty="0"/>
          </a:p>
          <a:p>
            <a:r>
              <a:rPr lang="ko-KR" altLang="en-US" dirty="0"/>
              <a:t>시간대별</a:t>
            </a:r>
            <a:r>
              <a:rPr lang="en-US" altLang="ko-KR" dirty="0"/>
              <a:t>, </a:t>
            </a:r>
            <a:r>
              <a:rPr lang="ko-KR" altLang="en-US" dirty="0"/>
              <a:t>전체통행자</a:t>
            </a:r>
            <a:r>
              <a:rPr lang="en-US" altLang="ko-KR" dirty="0"/>
              <a:t>, </a:t>
            </a:r>
            <a:r>
              <a:rPr lang="ko-KR" altLang="en-US" dirty="0"/>
              <a:t>여성</a:t>
            </a:r>
            <a:r>
              <a:rPr lang="en-US" altLang="ko-KR" dirty="0"/>
              <a:t>, 30</a:t>
            </a:r>
            <a:r>
              <a:rPr lang="ko-KR" altLang="en-US" dirty="0"/>
              <a:t>이하 </a:t>
            </a:r>
            <a:r>
              <a:rPr lang="ko-KR" altLang="en-US" dirty="0" err="1"/>
              <a:t>통행자</a:t>
            </a:r>
            <a:r>
              <a:rPr lang="ko-KR" altLang="en-US" dirty="0"/>
              <a:t> 그래프 그리기</a:t>
            </a:r>
          </a:p>
        </p:txBody>
      </p:sp>
    </p:spTree>
    <p:extLst>
      <p:ext uri="{BB962C8B-B14F-4D97-AF65-F5344CB8AC3E}">
        <p14:creationId xmlns:p14="http://schemas.microsoft.com/office/powerpoint/2010/main" val="94270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E7BB1-3B91-4D96-A62F-CB058BAA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데이터 불러오기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2CECC-C914-4A6B-9E80-627D3C73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962846"/>
            <a:ext cx="8087854" cy="58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정보와 모든 변수간 상관관계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EFB5E8-5775-4094-8D55-E59B7782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1" y="1455421"/>
            <a:ext cx="10625699" cy="22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386" y="365125"/>
            <a:ext cx="10949152" cy="614589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시간대별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전체통행자</a:t>
            </a:r>
            <a:r>
              <a:rPr lang="en-US" altLang="ko-KR" sz="3200" dirty="0"/>
              <a:t>, </a:t>
            </a:r>
            <a:r>
              <a:rPr lang="ko-KR" altLang="en-US" sz="3200" dirty="0"/>
              <a:t>여성</a:t>
            </a:r>
            <a:r>
              <a:rPr lang="en-US" altLang="ko-KR" sz="3200" dirty="0"/>
              <a:t>, 30</a:t>
            </a:r>
            <a:r>
              <a:rPr lang="ko-KR" altLang="en-US" sz="3200" dirty="0"/>
              <a:t>이하 </a:t>
            </a:r>
            <a:r>
              <a:rPr lang="ko-KR" altLang="en-US" sz="3200" dirty="0" err="1"/>
              <a:t>통행자</a:t>
            </a:r>
            <a:r>
              <a:rPr lang="ko-KR" altLang="en-US" sz="3200" dirty="0"/>
              <a:t> 그래프 그리기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EB8CCB-16C2-4A9C-A190-23800F67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7" y="1661415"/>
            <a:ext cx="10739624" cy="46538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321" y="979714"/>
            <a:ext cx="3324293" cy="33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EEFF-3679-4246-8B83-8DEC6DC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13840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카페 앞 통행 고객 분석</a:t>
            </a:r>
            <a:br>
              <a:rPr lang="en-US" altLang="ko-KR" dirty="0"/>
            </a:br>
            <a:r>
              <a:rPr lang="ko-KR" altLang="en-US" dirty="0" err="1"/>
              <a:t>요일별별</a:t>
            </a:r>
            <a:r>
              <a:rPr lang="en-US" altLang="ko-KR" dirty="0"/>
              <a:t>, </a:t>
            </a:r>
            <a:r>
              <a:rPr lang="ko-KR" altLang="en-US" dirty="0"/>
              <a:t>전체통행자</a:t>
            </a:r>
            <a:r>
              <a:rPr lang="en-US" altLang="ko-KR" dirty="0"/>
              <a:t>, </a:t>
            </a:r>
            <a:r>
              <a:rPr lang="ko-KR" altLang="en-US" dirty="0"/>
              <a:t>여성</a:t>
            </a:r>
            <a:r>
              <a:rPr lang="en-US" altLang="ko-KR" dirty="0"/>
              <a:t>, 30</a:t>
            </a:r>
            <a:r>
              <a:rPr lang="ko-KR" altLang="en-US" dirty="0"/>
              <a:t>이하 </a:t>
            </a:r>
            <a:r>
              <a:rPr lang="ko-KR" altLang="en-US" dirty="0" err="1"/>
              <a:t>통행자</a:t>
            </a:r>
            <a:r>
              <a:rPr lang="ko-KR" altLang="en-US" dirty="0"/>
              <a:t> 그래프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7962-5F57-41AE-A582-71720A98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0148"/>
            <a:ext cx="10515600" cy="3593876"/>
          </a:xfrm>
        </p:spPr>
        <p:txBody>
          <a:bodyPr/>
          <a:lstStyle/>
          <a:p>
            <a:pPr fontAlgn="ctr"/>
            <a:r>
              <a:rPr lang="ko-KR" altLang="en-US" b="0" dirty="0" err="1"/>
              <a:t>요일별별</a:t>
            </a:r>
            <a:r>
              <a:rPr lang="en-US" altLang="ko-KR" b="0" dirty="0"/>
              <a:t>, </a:t>
            </a:r>
            <a:r>
              <a:rPr lang="ko-KR" altLang="en-US" b="0" dirty="0"/>
              <a:t>전체통행자</a:t>
            </a:r>
            <a:r>
              <a:rPr lang="en-US" altLang="ko-KR" b="0" dirty="0"/>
              <a:t>, </a:t>
            </a:r>
            <a:r>
              <a:rPr lang="ko-KR" altLang="en-US" b="0" dirty="0"/>
              <a:t>여성</a:t>
            </a:r>
            <a:r>
              <a:rPr lang="en-US" altLang="ko-KR" b="0" dirty="0"/>
              <a:t>, 30</a:t>
            </a:r>
            <a:r>
              <a:rPr lang="ko-KR" altLang="en-US" b="0" dirty="0"/>
              <a:t>이하 </a:t>
            </a:r>
            <a:r>
              <a:rPr lang="ko-KR" altLang="en-US" b="0" dirty="0" err="1"/>
              <a:t>통행자</a:t>
            </a:r>
            <a:r>
              <a:rPr lang="ko-KR" altLang="en-US" b="0" dirty="0"/>
              <a:t> 그래프 그리기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9679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330</Words>
  <Application>Microsoft Office PowerPoint</Application>
  <PresentationFormat>와이드스크린</PresentationFormat>
  <Paragraphs>35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Day16 판다스 응용 </vt:lpstr>
      <vt:lpstr>PowerPoint 프레젠테이션</vt:lpstr>
      <vt:lpstr>실습</vt:lpstr>
      <vt:lpstr>[문제] 카페 앞 통행 고객 분석</vt:lpstr>
      <vt:lpstr>[문제] 카페 앞 통행 고객 분석 시간대별, 전체통행자, 여성, 30이하 통행자 그래프 그리기</vt:lpstr>
      <vt:lpstr>기존 데이터 불러오기</vt:lpstr>
      <vt:lpstr>통계 정보와 모든 변수간 상관관계</vt:lpstr>
      <vt:lpstr>시간대별, 전체통행자, 여성, 30이하 통행자 그래프 그리기</vt:lpstr>
      <vt:lpstr>[문제] 카페 앞 통행 고객 분석 요일별별, 전체통행자, 여성, 30이하 통행자 그래프 그리기</vt:lpstr>
      <vt:lpstr>기존 데이터 불러오기</vt:lpstr>
      <vt:lpstr>요일별별, 전체통행자, 여성, 30이하 통행자 그래프 그리기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2021-10-05T04:23:37Z</dcterms:modified>
</cp:coreProperties>
</file>