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62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WtGnkT54X0iYubb7Iupl7E1s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5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 dirty="0"/>
              <a:t>Day1</a:t>
            </a:r>
            <a:r>
              <a:rPr lang="en-US" altLang="ko-KR" b="1" dirty="0"/>
              <a:t>7</a:t>
            </a:r>
            <a:br>
              <a:rPr lang="ko-KR" b="1" dirty="0"/>
            </a:br>
            <a:r>
              <a:rPr lang="ko-KR" b="1" dirty="0"/>
              <a:t>그래프 기초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차시에는 </a:t>
            </a:r>
            <a:r>
              <a:rPr lang="ko-KR" altLang="en-US" b="0" dirty="0" err="1"/>
              <a:t>판다스에</a:t>
            </a:r>
            <a:r>
              <a:rPr lang="ko-KR" altLang="en-US" b="0" dirty="0"/>
              <a:t>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그래프를 통한 시각화에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데이터의 분석 결과를 </a:t>
            </a:r>
            <a:r>
              <a:rPr lang="ko-KR" altLang="en-US" b="0" dirty="0" err="1"/>
              <a:t>확인하는데는</a:t>
            </a:r>
            <a:r>
              <a:rPr lang="ko-KR" altLang="en-US" b="0" dirty="0"/>
              <a:t> 시각화가 아주 중요하다는 것이 이전에 진행되었던 예제들을 통해서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시간에는 그래프를 나타날 때 필요한 데이터</a:t>
            </a:r>
            <a:r>
              <a:rPr lang="en-US" altLang="ko-KR" b="0" dirty="0"/>
              <a:t>, </a:t>
            </a:r>
            <a:r>
              <a:rPr lang="ko-KR" altLang="en-US" b="0" dirty="0"/>
              <a:t>제목</a:t>
            </a:r>
            <a:r>
              <a:rPr lang="en-US" altLang="ko-KR" b="0" dirty="0"/>
              <a:t>, </a:t>
            </a:r>
            <a:r>
              <a:rPr lang="ko-KR" altLang="en-US" b="0" dirty="0"/>
              <a:t>축 제목</a:t>
            </a:r>
            <a:r>
              <a:rPr lang="en-US" altLang="ko-KR" b="0" dirty="0"/>
              <a:t>, </a:t>
            </a:r>
            <a:r>
              <a:rPr lang="ko-KR" altLang="en-US" b="0" dirty="0"/>
              <a:t>범례</a:t>
            </a:r>
            <a:r>
              <a:rPr lang="en-US" altLang="ko-KR" b="0" dirty="0"/>
              <a:t>, </a:t>
            </a:r>
            <a:r>
              <a:rPr lang="ko-KR" altLang="en-US" b="0" dirty="0"/>
              <a:t>색상</a:t>
            </a:r>
            <a:r>
              <a:rPr lang="en-US" altLang="ko-KR" b="0" dirty="0"/>
              <a:t>, </a:t>
            </a:r>
            <a:r>
              <a:rPr lang="ko-KR" altLang="en-US" b="0" dirty="0"/>
              <a:t>기타 설정 등 다양한 속성에 대해 배워보겠습니다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현재 블록에서는 한글이 지원되지 않기 때문에 조금 불편해도 우선은 영어로 처리하도록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한글로 처리하는 방법은 다음 단계 과정에서 설명하도록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프로그램을 통해 기본 그래프에 적용되는 다양한 속성들에 대해 배워보도록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93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19A8-5FC6-43CF-A7BA-44F9C8B7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2</a:t>
            </a:r>
            <a:r>
              <a:rPr lang="ko-KR" altLang="en-US" dirty="0"/>
              <a:t>명의 학생의 성적을 비교하는 그래프 그리기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C3A4-1845-49B6-B7CA-28AE37924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명 학생에 대한 수학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미술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물리 과목에 대한 성적 비교 처리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비교 처리를 위해 막대 그래프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Y</a:t>
            </a:r>
            <a:r>
              <a:rPr lang="ko-KR" altLang="en-US" dirty="0"/>
              <a:t>축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제목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 제목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Y</a:t>
            </a:r>
            <a:r>
              <a:rPr lang="ko-KR" altLang="en-US" dirty="0"/>
              <a:t>축 제목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범례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색상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기타 설정 </a:t>
            </a:r>
            <a:r>
              <a:rPr lang="en-US" altLang="ko-KR" dirty="0"/>
              <a:t>(</a:t>
            </a:r>
            <a:r>
              <a:rPr lang="ko-KR" altLang="en-US" dirty="0"/>
              <a:t>투명도</a:t>
            </a:r>
            <a:r>
              <a:rPr lang="en-US" altLang="ko-KR" dirty="0"/>
              <a:t>, </a:t>
            </a:r>
            <a:r>
              <a:rPr lang="ko-KR" altLang="en-US" dirty="0"/>
              <a:t>두께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5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283AC-550F-4D34-AAC1-679EDD9C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F3CA6-D823-44D9-8185-C2722760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846"/>
            <a:ext cx="12192000" cy="60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89D6B-AD53-4EEE-B74F-B6AE6211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수학시간에 그래프 그리기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7CB26-71EC-486A-9814-D3C3265EC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마커를 이용한 </a:t>
            </a:r>
            <a:r>
              <a:rPr lang="en-US" altLang="ko-KR" dirty="0"/>
              <a:t>Sin, Cos </a:t>
            </a:r>
            <a:r>
              <a:rPr lang="ko-KR" altLang="en-US" dirty="0"/>
              <a:t>그래프 </a:t>
            </a:r>
          </a:p>
        </p:txBody>
      </p:sp>
    </p:spTree>
    <p:extLst>
      <p:ext uri="{BB962C8B-B14F-4D97-AF65-F5344CB8AC3E}">
        <p14:creationId xmlns:p14="http://schemas.microsoft.com/office/powerpoint/2010/main" val="16769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8EBEB-7780-4C32-A657-B196058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마커를 이용한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CC001-525D-4C36-B438-2B7782AE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9" y="1179239"/>
            <a:ext cx="11855481" cy="47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그래프를 통한 시각화에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사실 그래프에는 다양한 함수와 옵션이 존재합니다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모든 것을 한번에 다 배울 수는 없고 이번 차시에서는 가장 필요한 옵션 위주로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그래프와 관련된 정보는 인터넷을 통해서 찾아보신 후 다양한 옵션을 적용해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 많으셨습니다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94739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222</Words>
  <Application>Microsoft Office PowerPoint</Application>
  <PresentationFormat>와이드스크린</PresentationFormat>
  <Paragraphs>35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Office 테마</vt:lpstr>
      <vt:lpstr>Day17 그래프 기초</vt:lpstr>
      <vt:lpstr>PowerPoint 프레젠테이션</vt:lpstr>
      <vt:lpstr>PowerPoint 프레젠테이션</vt:lpstr>
      <vt:lpstr>실습</vt:lpstr>
      <vt:lpstr>[문제] 2명의 학생의 성적을 비교하는 그래프 그리기</vt:lpstr>
      <vt:lpstr>막대 그래프</vt:lpstr>
      <vt:lpstr>[문제] 수학시간에 그래프 그리기</vt:lpstr>
      <vt:lpstr>마커를 이용한 그래프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Day17 그래프 기초</dc:title>
  <dc:creator>kim kitae</dc:creator>
  <cp:lastModifiedBy>김종하</cp:lastModifiedBy>
  <cp:revision>9</cp:revision>
  <dcterms:created xsi:type="dcterms:W3CDTF">2021-06-13T13:51:22Z</dcterms:created>
  <dcterms:modified xsi:type="dcterms:W3CDTF">2021-10-05T04:24:01Z</dcterms:modified>
</cp:coreProperties>
</file>