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62" r:id="rId4"/>
    <p:sldId id="347" r:id="rId5"/>
    <p:sldId id="344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4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64975-7378-4EFB-8308-2F721FBD10CB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24A40-2F69-4F18-8AFE-86E2EA818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36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24A40-2F69-4F18-8AFE-86E2EA8188F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0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Day18</a:t>
            </a:r>
            <a:br>
              <a:rPr lang="en-US" altLang="ko-KR" b="1" dirty="0"/>
            </a:br>
            <a:r>
              <a:rPr lang="ko-KR" altLang="en-US" b="1" dirty="0"/>
              <a:t>그래프 응용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2199D-786B-4955-AADD-3AB22814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버블 그래프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C7B611-B428-4552-A084-B22E8751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43" y="1652562"/>
            <a:ext cx="10112467" cy="25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83D36-B168-4EDF-8227-9E163974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컬러맵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41F430-FDF8-416D-BCD6-44655B831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21" y="1979500"/>
            <a:ext cx="11277758" cy="137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A3141-6CD5-4CA8-B2A9-596B319E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서페이스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43A67E-6D83-4A4F-A38E-A9B6FF8C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50" y="1471912"/>
            <a:ext cx="10832950" cy="28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1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397A0-77E2-42EB-81C2-89BF6728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3D </a:t>
            </a:r>
            <a:r>
              <a:rPr lang="ko-KR" altLang="en-US" dirty="0"/>
              <a:t>산포 그래프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2A24B1-D067-4CD0-A3FC-E9DD4F6F1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88" y="1760093"/>
            <a:ext cx="11525702" cy="25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9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31B91-5640-4FBA-A337-9633DB20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파이 그래프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60988-869E-44C9-9204-9EACED61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파이그래프</a:t>
            </a:r>
            <a:endParaRPr lang="en-US" altLang="ko-KR" dirty="0"/>
          </a:p>
          <a:p>
            <a:r>
              <a:rPr lang="ko-KR" altLang="en-US" dirty="0"/>
              <a:t>요소 다루기</a:t>
            </a:r>
            <a:endParaRPr lang="en-US" altLang="ko-KR" dirty="0"/>
          </a:p>
          <a:p>
            <a:r>
              <a:rPr lang="ko-KR" altLang="en-US" dirty="0"/>
              <a:t>시작 위치 설정</a:t>
            </a:r>
          </a:p>
        </p:txBody>
      </p:sp>
    </p:spTree>
    <p:extLst>
      <p:ext uri="{BB962C8B-B14F-4D97-AF65-F5344CB8AC3E}">
        <p14:creationId xmlns:p14="http://schemas.microsoft.com/office/powerpoint/2010/main" val="3130611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DD1EA-83E6-4524-B6E6-46501BCA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파이 그래프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D5EDBA-5CCF-4AAA-9E00-6E7081B37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1953787"/>
            <a:ext cx="11726912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9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697416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오늘은 </a:t>
            </a:r>
            <a:r>
              <a:rPr lang="ko-KR" altLang="en-US" b="0" dirty="0" err="1"/>
              <a:t>맷플롯립에서</a:t>
            </a:r>
            <a:r>
              <a:rPr lang="ko-KR" altLang="en-US" b="0" dirty="0"/>
              <a:t> 제공하는 다양한 그래프에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 프로그램 실습을 통해 사용할 수 있는 그래프와 그래프를 사용하기 위해 필요한 기본 설정들을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다양한 그래프를 알고 있다는 것은 데이터의 특징을 가장 잘 표현할 수 있는 방법을 알 고 있다는 의미로 해석할 수 있기 때문에 상당히 중요합니다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 배운 그래프들 다시 한 번 작성해보고 데이터도 변경해보면서 </a:t>
            </a:r>
            <a:r>
              <a:rPr lang="ko-KR" altLang="en-US" b="0" dirty="0" err="1"/>
              <a:t>확인해보시기</a:t>
            </a:r>
            <a:r>
              <a:rPr lang="ko-KR" altLang="en-US" b="0" dirty="0"/>
              <a:t> 바랍니다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오늘도 수고 많으셨습니다</a:t>
            </a:r>
            <a:r>
              <a:rPr lang="en-US" altLang="ko-KR" b="0"/>
              <a:t>. </a:t>
            </a:r>
            <a:r>
              <a:rPr lang="ko-KR" altLang="en-US" b="0"/>
              <a:t>감사합니다</a:t>
            </a:r>
            <a:r>
              <a:rPr lang="en-US" altLang="ko-KR" b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7844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697416"/>
          </a:xfrm>
        </p:spPr>
        <p:txBody>
          <a:bodyPr>
            <a:normAutofit lnSpcReduction="10000"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차시에는 그래프 표현을 위한 </a:t>
            </a:r>
            <a:r>
              <a:rPr lang="ko-KR" altLang="en-US" b="0" dirty="0" err="1"/>
              <a:t>맷플롯립</a:t>
            </a:r>
            <a:r>
              <a:rPr lang="en-US" altLang="ko-KR" b="0" dirty="0"/>
              <a:t>(matplotlib) </a:t>
            </a:r>
            <a:r>
              <a:rPr lang="ko-KR" altLang="en-US" b="0" dirty="0"/>
              <a:t>라이브러리에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오늘도 지난 </a:t>
            </a:r>
            <a:r>
              <a:rPr lang="ko-KR" altLang="en-US" b="0" dirty="0" err="1"/>
              <a:t>차시에</a:t>
            </a:r>
            <a:r>
              <a:rPr lang="ko-KR" altLang="en-US" b="0" dirty="0"/>
              <a:t> 이어 </a:t>
            </a:r>
            <a:r>
              <a:rPr lang="ko-KR" altLang="en-US" b="0" dirty="0" err="1"/>
              <a:t>맷플롯립에서</a:t>
            </a:r>
            <a:r>
              <a:rPr lang="ko-KR" altLang="en-US" b="0" dirty="0"/>
              <a:t> 제공하는 다양한 그래프에 대해 배워보겠습니다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다양한 그래프를 알고 있다는 것은 데이터의 특징을 가장 잘 표현할 수 있는 방법을 알고 있다는 의미로 해석할 수 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여러분도 오늘 실습을 통해 제공되는 그래프와 그래프에 대한 기본 설정들에 대해 잘 확인해 보시기 바랍니다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그럼 지금부터 다양한 그래프와 사용법에 대해 배워보겠습니다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521132" y="457987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dirty="0"/>
              <a:t>실습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3F71C-0EAB-4A32-BF6A-D7C1CDFE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다양한 그래프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EC1B3-09EA-408A-902C-5484DF60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  <a:endParaRPr lang="en-US" altLang="ko-KR" dirty="0"/>
          </a:p>
          <a:p>
            <a:r>
              <a:rPr lang="ko-KR" altLang="en-US" dirty="0"/>
              <a:t>막대 그래프</a:t>
            </a:r>
            <a:endParaRPr lang="en-US" altLang="ko-KR" dirty="0"/>
          </a:p>
          <a:p>
            <a:r>
              <a:rPr lang="ko-KR" altLang="en-US" dirty="0"/>
              <a:t>파이 그래프</a:t>
            </a:r>
            <a:endParaRPr lang="en-US" altLang="ko-KR" dirty="0"/>
          </a:p>
          <a:p>
            <a:r>
              <a:rPr lang="ko-KR" altLang="en-US" dirty="0"/>
              <a:t>산포 그래프</a:t>
            </a:r>
            <a:endParaRPr lang="en-US" altLang="ko-KR" dirty="0"/>
          </a:p>
          <a:p>
            <a:r>
              <a:rPr lang="ko-KR" altLang="en-US" dirty="0"/>
              <a:t>버블 그래프</a:t>
            </a:r>
            <a:endParaRPr lang="en-US" altLang="ko-KR" dirty="0"/>
          </a:p>
          <a:p>
            <a:r>
              <a:rPr lang="ko-KR" altLang="en-US" dirty="0" err="1"/>
              <a:t>컬러맵</a:t>
            </a:r>
            <a:endParaRPr lang="en-US" altLang="ko-KR" dirty="0"/>
          </a:p>
          <a:p>
            <a:r>
              <a:rPr lang="ko-KR" altLang="en-US" dirty="0"/>
              <a:t>서페이스</a:t>
            </a:r>
            <a:endParaRPr lang="en-US" altLang="ko-KR" dirty="0"/>
          </a:p>
          <a:p>
            <a:r>
              <a:rPr lang="en-US" altLang="ko-KR" dirty="0"/>
              <a:t>3D </a:t>
            </a:r>
            <a:r>
              <a:rPr lang="ko-KR" altLang="en-US" dirty="0"/>
              <a:t>산포 그래프</a:t>
            </a:r>
          </a:p>
        </p:txBody>
      </p:sp>
    </p:spTree>
    <p:extLst>
      <p:ext uri="{BB962C8B-B14F-4D97-AF65-F5344CB8AC3E}">
        <p14:creationId xmlns:p14="http://schemas.microsoft.com/office/powerpoint/2010/main" val="318223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313BA-14F8-43C1-A3F8-D32C4DC8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선 그래프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B7F1E-B506-498B-81B0-2AC59D67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49" y="1893536"/>
            <a:ext cx="11427101" cy="278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1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6D799-18B5-47D1-A053-9DCDFF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히스토그램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67D07A-8088-4D77-BC38-2AF48BB1B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89" y="2206896"/>
            <a:ext cx="11585067" cy="198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9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6EB8F-4215-46FF-A240-65FEA976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막대 그래프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E93EDF-2075-43EC-B5F5-A26A14F45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6" y="2118424"/>
            <a:ext cx="11643087" cy="179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5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78767-944D-429E-80D7-0A58FBE2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파이 그래프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072386-0922-4C44-81E6-78593BF9D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8" y="2197025"/>
            <a:ext cx="11920623" cy="18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5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30196-F42E-4D6A-A10E-96C519FA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산포 그래프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3E6B04-9C3C-422F-B2DF-E79F7778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7" y="1877428"/>
            <a:ext cx="11297269" cy="207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8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198</Words>
  <Application>Microsoft Office PowerPoint</Application>
  <PresentationFormat>와이드스크린</PresentationFormat>
  <Paragraphs>40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맑은 고딕</vt:lpstr>
      <vt:lpstr>Arial</vt:lpstr>
      <vt:lpstr>Office 테마</vt:lpstr>
      <vt:lpstr>Day18 그래프 응용 </vt:lpstr>
      <vt:lpstr>PowerPoint 프레젠테이션</vt:lpstr>
      <vt:lpstr>실습</vt:lpstr>
      <vt:lpstr>[문제] 다양한 그래프 사용하기</vt:lpstr>
      <vt:lpstr>선 그래프</vt:lpstr>
      <vt:lpstr>히스토그램</vt:lpstr>
      <vt:lpstr>막대 그래프</vt:lpstr>
      <vt:lpstr>파이 그래프</vt:lpstr>
      <vt:lpstr>산포 그래프</vt:lpstr>
      <vt:lpstr>버블 그래프</vt:lpstr>
      <vt:lpstr>컬러맵</vt:lpstr>
      <vt:lpstr>서페이스</vt:lpstr>
      <vt:lpstr>3D 산포 그래프</vt:lpstr>
      <vt:lpstr>[문제] 파이 그래프 다루기</vt:lpstr>
      <vt:lpstr>파이 그래프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김종하</cp:lastModifiedBy>
  <cp:revision>70</cp:revision>
  <dcterms:created xsi:type="dcterms:W3CDTF">2021-06-13T13:51:22Z</dcterms:created>
  <dcterms:modified xsi:type="dcterms:W3CDTF">2021-10-05T04:24:15Z</dcterms:modified>
</cp:coreProperties>
</file>