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99" r:id="rId4"/>
    <p:sldId id="262" r:id="rId5"/>
    <p:sldId id="358" r:id="rId6"/>
    <p:sldId id="359" r:id="rId7"/>
    <p:sldId id="360" r:id="rId8"/>
    <p:sldId id="361" r:id="rId9"/>
    <p:sldId id="30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3DCFF-8BF2-4A2B-BEEF-47CC1D32FD4B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28667-1F7B-4FE8-A79E-1C4F9A514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seoul.go.kr/dataList/OA-20279/S/1/datasetView.d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926" y="1122363"/>
            <a:ext cx="1071958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Day19</a:t>
            </a:r>
            <a:br>
              <a:rPr lang="en-US" altLang="ko-KR" b="1" dirty="0"/>
            </a:br>
            <a:r>
              <a:rPr lang="en-US" altLang="ko-KR" b="1" dirty="0"/>
              <a:t>CSV</a:t>
            </a:r>
            <a:r>
              <a:rPr lang="ko-KR" altLang="en-US" b="1" dirty="0"/>
              <a:t>파일을 이용한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차시에는 </a:t>
            </a:r>
            <a:r>
              <a:rPr lang="ko-KR" altLang="en-US" b="0" dirty="0" err="1"/>
              <a:t>맷플롯립</a:t>
            </a:r>
            <a:r>
              <a:rPr lang="en-US" altLang="ko-KR" b="0" dirty="0"/>
              <a:t>(matplotlib) </a:t>
            </a:r>
            <a:r>
              <a:rPr lang="ko-KR" altLang="en-US" b="0" dirty="0"/>
              <a:t>라이브러리를 사용해서 표현할 수 있는 다양한 그래프에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인터넷에서 다운 받은 공공데이터를 분석해 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우선 코로나에 관련된 데이터 파일을 열어 전체적인 구성과 필요한 부분을 확인해 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데이터를 먼저 확인하는 습관은 아주 중요합니다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그동안 배운 </a:t>
            </a:r>
            <a:r>
              <a:rPr lang="en-US" altLang="ko-KR" b="0" dirty="0"/>
              <a:t>.csv</a:t>
            </a:r>
            <a:r>
              <a:rPr lang="ko-KR" altLang="en-US" b="0" dirty="0"/>
              <a:t>를 읽어오는 방법</a:t>
            </a:r>
            <a:r>
              <a:rPr lang="en-US" altLang="ko-KR" b="0" dirty="0"/>
              <a:t>,/ </a:t>
            </a:r>
            <a:r>
              <a:rPr lang="ko-KR" altLang="en-US" b="0" dirty="0" err="1"/>
              <a:t>넘파이와</a:t>
            </a:r>
            <a:r>
              <a:rPr lang="ko-KR" altLang="en-US" b="0" dirty="0"/>
              <a:t>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이용해서 데이터를 처리하는 방법을 활용해서</a:t>
            </a:r>
            <a:r>
              <a:rPr lang="en-US" altLang="ko-KR" b="0" dirty="0"/>
              <a:t>/</a:t>
            </a:r>
            <a:r>
              <a:rPr lang="ko-KR" altLang="en-US" b="0" dirty="0"/>
              <a:t> 필요한 정보를 추출한 후 원하는 형태로 보여주는 프로그램을 만들어 보겠습니다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6640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B5E8-1FDF-48D3-8BDA-0CE2657D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문제</a:t>
            </a:r>
            <a:r>
              <a:rPr lang="en-US" altLang="ko-KR" sz="3600" dirty="0"/>
              <a:t>] </a:t>
            </a:r>
            <a:r>
              <a:rPr lang="ko-KR" altLang="en-US" sz="3600" dirty="0"/>
              <a:t>공공데이터를 이용한 코로나</a:t>
            </a:r>
            <a:r>
              <a:rPr lang="en-US" altLang="ko-KR" sz="3600" dirty="0"/>
              <a:t>_</a:t>
            </a:r>
            <a:r>
              <a:rPr lang="ko-KR" altLang="en-US" sz="3600" dirty="0"/>
              <a:t>데이터분석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84C84-C82C-4626-A3F2-D196A6AE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8" y="1752605"/>
            <a:ext cx="10917931" cy="545612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0" dirty="0"/>
              <a:t>서울시공공데이터 </a:t>
            </a:r>
            <a:r>
              <a:rPr lang="en-US" altLang="ko-KR" b="0" dirty="0"/>
              <a:t>-&gt; </a:t>
            </a:r>
            <a:r>
              <a:rPr lang="ko-KR" altLang="en-US" b="0" dirty="0">
                <a:hlinkClick r:id="rId2"/>
              </a:rPr>
              <a:t>서울시 코로나</a:t>
            </a:r>
            <a:r>
              <a:rPr lang="en-US" altLang="ko-KR" b="0" dirty="0">
                <a:hlinkClick r:id="rId2"/>
              </a:rPr>
              <a:t>19 </a:t>
            </a:r>
            <a:r>
              <a:rPr lang="ko-KR" altLang="en-US" b="0" dirty="0" err="1">
                <a:hlinkClick r:id="rId2"/>
              </a:rPr>
              <a:t>확진자</a:t>
            </a:r>
            <a:r>
              <a:rPr lang="ko-KR" altLang="en-US" b="0" dirty="0">
                <a:hlinkClick r:id="rId2"/>
              </a:rPr>
              <a:t> 현황</a:t>
            </a:r>
            <a:endParaRPr lang="en-US" altLang="ko-KR" b="0" dirty="0"/>
          </a:p>
          <a:p>
            <a:pPr marL="0" indent="0" algn="ctr">
              <a:buNone/>
            </a:pPr>
            <a:endParaRPr lang="en-US" altLang="ko-KR" b="0" dirty="0"/>
          </a:p>
          <a:p>
            <a:pPr marL="0" indent="0" algn="ctr">
              <a:buNone/>
            </a:pPr>
            <a:r>
              <a:rPr lang="ko-KR" altLang="en-US" b="0" dirty="0"/>
              <a:t>서울시 코로나</a:t>
            </a:r>
            <a:r>
              <a:rPr lang="en-US" altLang="ko-KR" b="0" dirty="0"/>
              <a:t>19 </a:t>
            </a:r>
            <a:r>
              <a:rPr lang="ko-KR" altLang="en-US" b="0" dirty="0" err="1"/>
              <a:t>확진자</a:t>
            </a:r>
            <a:r>
              <a:rPr lang="ko-KR" altLang="en-US" b="0" dirty="0"/>
              <a:t> 현황</a:t>
            </a:r>
            <a:r>
              <a:rPr lang="en-US" altLang="ko-KR" b="0" dirty="0"/>
              <a:t>.csv</a:t>
            </a:r>
          </a:p>
          <a:p>
            <a:pPr marL="0" indent="0" algn="ctr">
              <a:buNone/>
            </a:pPr>
            <a:endParaRPr lang="en-US" altLang="ko-KR" b="0" dirty="0"/>
          </a:p>
          <a:p>
            <a:pPr marL="0" indent="0" algn="ctr">
              <a:buNone/>
            </a:pPr>
            <a:r>
              <a:rPr lang="ko-KR" altLang="en-US" b="0" dirty="0"/>
              <a:t>코로나</a:t>
            </a:r>
            <a:r>
              <a:rPr lang="en-US" altLang="ko-KR" b="0" dirty="0"/>
              <a:t>_</a:t>
            </a:r>
            <a:r>
              <a:rPr lang="ko-KR" altLang="en-US" b="0" dirty="0"/>
              <a:t>랜덤 지역 선정해 감염자수 가장 </a:t>
            </a:r>
            <a:r>
              <a:rPr lang="ko-KR" altLang="en-US" b="0" dirty="0" err="1"/>
              <a:t>많은날</a:t>
            </a:r>
            <a:r>
              <a:rPr lang="ko-KR" altLang="en-US" b="0" dirty="0"/>
              <a:t> 찾는 예제</a:t>
            </a:r>
            <a:endParaRPr lang="en-US" altLang="ko-KR" b="0" dirty="0"/>
          </a:p>
          <a:p>
            <a:pPr marL="0" indent="0" algn="ctr">
              <a:buNone/>
            </a:pPr>
            <a:endParaRPr lang="en-US" altLang="ko-KR" b="0" dirty="0"/>
          </a:p>
          <a:p>
            <a:pPr marL="0" indent="0" algn="ctr">
              <a:buNone/>
            </a:pPr>
            <a:r>
              <a:rPr lang="ko-KR" altLang="en-US" b="0" dirty="0" err="1"/>
              <a:t>판다스</a:t>
            </a:r>
            <a:r>
              <a:rPr lang="ko-KR" altLang="en-US" b="0" dirty="0"/>
              <a:t> 기능</a:t>
            </a:r>
            <a:endParaRPr lang="en-US" altLang="ko-KR" b="0" dirty="0"/>
          </a:p>
          <a:p>
            <a:pPr marL="0" indent="0" algn="ctr">
              <a:buNone/>
            </a:pPr>
            <a:r>
              <a:rPr lang="ko-KR" altLang="en-US" b="0" dirty="0" err="1"/>
              <a:t>넘파이</a:t>
            </a:r>
            <a:r>
              <a:rPr lang="ko-KR" altLang="en-US" b="0" dirty="0"/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395622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C5268-565F-4A5A-B8E0-40A00A58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불러오기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F222A3-1E7E-4022-9C19-05E4BB8A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40" y="1738113"/>
            <a:ext cx="11514534" cy="34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3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B1BE0-6A52-46AD-818B-005B8C09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E5DBE6-C5D0-45D4-BD15-5A760E9B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6" y="1597703"/>
            <a:ext cx="10234061" cy="40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0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51B63-4A13-49DE-A704-934CA08F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03C59D-6BC4-42B3-9DB5-D1CC5364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58" y="2023644"/>
            <a:ext cx="10083139" cy="18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2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인터넷에서 다운 받은 코로나 </a:t>
            </a:r>
            <a:r>
              <a:rPr lang="en-US" altLang="ko-KR" b="0" dirty="0"/>
              <a:t>19 </a:t>
            </a:r>
            <a:r>
              <a:rPr lang="ko-KR" altLang="en-US" b="0" dirty="0"/>
              <a:t>데이터를 분석해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프로그램 수행 전 우선 데이터 파일을 열어 전체적인 구성과 필요한 부분을 확인해 보았습니다</a:t>
            </a:r>
            <a:r>
              <a:rPr lang="en-US" altLang="ko-KR" b="0" dirty="0"/>
              <a:t>. </a:t>
            </a:r>
            <a:r>
              <a:rPr lang="ko-KR" altLang="en-US" b="0" dirty="0"/>
              <a:t>이러한 습관은 아주 중요합니다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혹은 읽어드린 데이터를 그래프로 표현해서 어떤 형태를 갖는지 미리 보는 것도 데이터 분석을 위해서는</a:t>
            </a:r>
            <a:r>
              <a:rPr lang="en-US" altLang="ko-KR" b="0" dirty="0"/>
              <a:t> </a:t>
            </a:r>
            <a:r>
              <a:rPr lang="ko-KR" altLang="en-US" b="0" dirty="0"/>
              <a:t>아주 좋은 습관입니다</a:t>
            </a:r>
            <a:r>
              <a:rPr lang="en-US" altLang="ko-KR" b="0" dirty="0"/>
              <a:t>. </a:t>
            </a:r>
          </a:p>
          <a:p>
            <a:r>
              <a:rPr lang="ko-KR" altLang="en-US" b="0"/>
              <a:t>그럼 다른 </a:t>
            </a:r>
            <a:r>
              <a:rPr lang="ko-KR" altLang="en-US" b="0" dirty="0"/>
              <a:t>데이터에 대해서도 분석을 시도해보세요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292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187</Words>
  <Application>Microsoft Office PowerPoint</Application>
  <PresentationFormat>와이드스크린</PresentationFormat>
  <Paragraphs>28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맑은 고딕</vt:lpstr>
      <vt:lpstr>Arial</vt:lpstr>
      <vt:lpstr>Office 테마</vt:lpstr>
      <vt:lpstr>Day19 CSV파일을 이용한 데이터 분석</vt:lpstr>
      <vt:lpstr>PowerPoint 프레젠테이션</vt:lpstr>
      <vt:lpstr>PowerPoint 프레젠테이션</vt:lpstr>
      <vt:lpstr>실습</vt:lpstr>
      <vt:lpstr>[문제] 공공데이터를 이용한 코로나_데이터분석</vt:lpstr>
      <vt:lpstr>데이터 불러오기 </vt:lpstr>
      <vt:lpstr>데이터 추출</vt:lpstr>
      <vt:lpstr>데이터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61</cp:revision>
  <dcterms:created xsi:type="dcterms:W3CDTF">2021-06-13T13:51:22Z</dcterms:created>
  <dcterms:modified xsi:type="dcterms:W3CDTF">2021-10-05T04:24:21Z</dcterms:modified>
</cp:coreProperties>
</file>