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4" r:id="rId4"/>
    <p:sldId id="291" r:id="rId5"/>
    <p:sldId id="299" r:id="rId6"/>
    <p:sldId id="301" r:id="rId7"/>
    <p:sldId id="303" r:id="rId8"/>
    <p:sldId id="297" r:id="rId9"/>
    <p:sldId id="298" r:id="rId10"/>
    <p:sldId id="300" r:id="rId11"/>
    <p:sldId id="30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2021-09-20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Day2 </a:t>
            </a:r>
            <a:br>
              <a:rPr lang="en-US" altLang="ko-KR" b="1" dirty="0"/>
            </a:br>
            <a:r>
              <a:rPr lang="ko-KR" altLang="en-US" b="1" dirty="0"/>
              <a:t>조건문과 </a:t>
            </a:r>
            <a:r>
              <a:rPr lang="ko-KR" altLang="en-US" b="1" dirty="0" err="1"/>
              <a:t>반복문</a:t>
            </a:r>
            <a:r>
              <a:rPr lang="ko-KR" altLang="en-US" b="1" dirty="0"/>
              <a:t> 심화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18565" y="652182"/>
            <a:ext cx="10977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5</a:t>
            </a:r>
            <a:r>
              <a:rPr lang="ko-KR" altLang="en-US" dirty="0"/>
              <a:t>명의 국어와 영어 성적을 입력 받아 각각의 성적 합계를 구하고 중에 가장 큰 값을 </a:t>
            </a:r>
            <a:r>
              <a:rPr lang="ko-KR" altLang="en-US" dirty="0" err="1"/>
              <a:t>출력하시오</a:t>
            </a:r>
            <a:r>
              <a:rPr lang="en-US" altLang="ko-KR" dirty="0"/>
              <a:t>. </a:t>
            </a:r>
            <a:r>
              <a:rPr lang="ko-KR" altLang="en-US" dirty="0"/>
              <a:t>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368916"/>
            <a:ext cx="10515600" cy="498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2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417308"/>
          </a:xfrm>
        </p:spPr>
        <p:txBody>
          <a:bodyPr>
            <a:normAutofit/>
          </a:bodyPr>
          <a:lstStyle/>
          <a:p>
            <a:r>
              <a:rPr lang="ko-KR" altLang="en-US" b="0" dirty="0"/>
              <a:t>이번 시간에는 프로그램에서 가장 중요한 부분 중에 하나인 조건문과 반복문에 대해 배워보았습니다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오늘 작성해본 프로그램 중에 등수 구하기는 무작정 따라하지 마시고 다시 한번 전체적인 내용을 숙지한 후에 스스로 </a:t>
            </a:r>
            <a:r>
              <a:rPr lang="ko-KR" altLang="en-US" b="0" dirty="0" err="1"/>
              <a:t>작성해보시기</a:t>
            </a:r>
            <a:r>
              <a:rPr lang="ko-KR" altLang="en-US" b="0" dirty="0"/>
              <a:t> 바랍니다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감사합니다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5914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417308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기본 자료형과 입출력에 대해 배웠습니다</a:t>
            </a:r>
            <a:r>
              <a:rPr lang="en-US" altLang="ko-KR" b="0" dirty="0"/>
              <a:t>. </a:t>
            </a:r>
            <a:r>
              <a:rPr lang="ko-KR" altLang="en-US" b="0" dirty="0"/>
              <a:t>잘 정리하고 </a:t>
            </a:r>
            <a:r>
              <a:rPr lang="ko-KR" altLang="en-US" b="0" dirty="0" err="1"/>
              <a:t>계신가요</a:t>
            </a:r>
            <a:r>
              <a:rPr lang="en-US" altLang="ko-KR" b="0" dirty="0"/>
              <a:t>?</a:t>
            </a:r>
          </a:p>
          <a:p>
            <a:r>
              <a:rPr lang="ko-KR" altLang="en-US" b="0" dirty="0"/>
              <a:t>그럼 이번 시간에는 프로그램에서 가장 중요한 </a:t>
            </a:r>
            <a:r>
              <a:rPr lang="ko-KR" altLang="en-US" b="0" dirty="0" err="1"/>
              <a:t>부분중에</a:t>
            </a:r>
            <a:r>
              <a:rPr lang="ko-KR" altLang="en-US" b="0" dirty="0"/>
              <a:t> 하나인 조건문과 반복문에 대해 배워보겠습니다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파이썬은</a:t>
            </a:r>
            <a:r>
              <a:rPr lang="ko-KR" altLang="en-US" b="0" dirty="0"/>
              <a:t> 조건문에는 </a:t>
            </a:r>
            <a:r>
              <a:rPr lang="en-US" altLang="ko-KR" b="0" dirty="0"/>
              <a:t>if, </a:t>
            </a:r>
            <a:r>
              <a:rPr lang="en-US" altLang="ko-KR" b="0" dirty="0" err="1"/>
              <a:t>elif</a:t>
            </a:r>
            <a:r>
              <a:rPr lang="en-US" altLang="ko-KR" b="0" dirty="0"/>
              <a:t>, else </a:t>
            </a:r>
            <a:r>
              <a:rPr lang="ko-KR" altLang="en-US" b="0" dirty="0"/>
              <a:t>등을 사용하고 반복문에는 </a:t>
            </a:r>
            <a:r>
              <a:rPr lang="en-US" altLang="ko-KR" b="0" dirty="0"/>
              <a:t> for ~ in ~ </a:t>
            </a:r>
            <a:r>
              <a:rPr lang="ko-KR" altLang="en-US" b="0" dirty="0"/>
              <a:t>이나</a:t>
            </a:r>
            <a:r>
              <a:rPr lang="en-US" altLang="ko-KR" b="0" dirty="0"/>
              <a:t> while </a:t>
            </a:r>
            <a:r>
              <a:rPr lang="ko-KR" altLang="en-US" b="0" dirty="0"/>
              <a:t>구문을 사용합니다</a:t>
            </a:r>
            <a:r>
              <a:rPr lang="en-US" altLang="ko-KR" b="0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417308"/>
          </a:xfrm>
        </p:spPr>
        <p:txBody>
          <a:bodyPr>
            <a:normAutofit/>
          </a:bodyPr>
          <a:lstStyle/>
          <a:p>
            <a:r>
              <a:rPr lang="ko-KR" altLang="en-US" b="0" dirty="0"/>
              <a:t>특히 </a:t>
            </a:r>
            <a:r>
              <a:rPr lang="en-US" altLang="ko-KR" b="0" dirty="0"/>
              <a:t>for ~ in </a:t>
            </a:r>
            <a:r>
              <a:rPr lang="ko-KR" altLang="en-US" b="0" dirty="0"/>
              <a:t>구문에서 사용되는 </a:t>
            </a:r>
            <a:r>
              <a:rPr lang="en-US" altLang="ko-KR" b="0" dirty="0"/>
              <a:t>range() </a:t>
            </a:r>
            <a:r>
              <a:rPr lang="ko-KR" altLang="en-US" b="0" dirty="0"/>
              <a:t>함수의</a:t>
            </a:r>
            <a:r>
              <a:rPr lang="en-US" altLang="ko-KR" b="0" dirty="0"/>
              <a:t> </a:t>
            </a:r>
            <a:r>
              <a:rPr lang="ko-KR" altLang="en-US" b="0" dirty="0"/>
              <a:t>사용 방법을 잘 </a:t>
            </a:r>
            <a:r>
              <a:rPr lang="ko-KR" altLang="en-US" b="0" dirty="0" err="1"/>
              <a:t>익혀두는</a:t>
            </a:r>
            <a:r>
              <a:rPr lang="ko-KR" altLang="en-US" b="0" dirty="0"/>
              <a:t> 것이 아주 중요합니다</a:t>
            </a:r>
            <a:r>
              <a:rPr lang="en-US" altLang="ko-KR" b="0" dirty="0"/>
              <a:t>. </a:t>
            </a:r>
          </a:p>
          <a:p>
            <a:endParaRPr lang="en-US" altLang="ko-KR" b="0" dirty="0"/>
          </a:p>
          <a:p>
            <a:r>
              <a:rPr lang="ko-KR" altLang="en-US" b="0" dirty="0"/>
              <a:t>예를 들어 </a:t>
            </a:r>
            <a:r>
              <a:rPr lang="en-US" altLang="ko-KR" b="0" dirty="0"/>
              <a:t>range(0, 100, 2) </a:t>
            </a:r>
            <a:r>
              <a:rPr lang="ko-KR" altLang="en-US" b="0" dirty="0"/>
              <a:t>이라고 했을 때</a:t>
            </a:r>
            <a:r>
              <a:rPr lang="en-US" altLang="ko-KR" b="0" dirty="0"/>
              <a:t>, 0~100</a:t>
            </a:r>
            <a:r>
              <a:rPr lang="ko-KR" altLang="en-US" b="0" dirty="0"/>
              <a:t>까지가 아니라 </a:t>
            </a:r>
            <a:r>
              <a:rPr lang="en-US" altLang="ko-KR" b="0" dirty="0"/>
              <a:t>99</a:t>
            </a:r>
            <a:r>
              <a:rPr lang="ko-KR" altLang="en-US" b="0" dirty="0"/>
              <a:t>까지 </a:t>
            </a:r>
            <a:r>
              <a:rPr lang="en-US" altLang="ko-KR" b="0" dirty="0"/>
              <a:t>2</a:t>
            </a:r>
            <a:r>
              <a:rPr lang="ko-KR" altLang="en-US" b="0" dirty="0"/>
              <a:t>씩 증가한다는 의미를 알고 있는 것이 중요합니다</a:t>
            </a:r>
            <a:r>
              <a:rPr lang="en-US" altLang="ko-KR" b="0" dirty="0"/>
              <a:t>. </a:t>
            </a:r>
          </a:p>
          <a:p>
            <a:endParaRPr lang="en-US" altLang="ko-KR" b="0" dirty="0"/>
          </a:p>
          <a:p>
            <a:r>
              <a:rPr lang="ko-KR" altLang="en-US" b="0" dirty="0"/>
              <a:t>그럼 반복 구문을 이용하는 예제로 복리 계산기와</a:t>
            </a:r>
            <a:r>
              <a:rPr lang="en-US" altLang="ko-KR" b="0" dirty="0"/>
              <a:t> </a:t>
            </a:r>
            <a:r>
              <a:rPr lang="ko-KR" altLang="en-US" b="0" dirty="0"/>
              <a:t>등수 구하기 프로그램을 작성해 보겠습니다</a:t>
            </a:r>
            <a:r>
              <a:rPr lang="en-US" altLang="ko-KR" b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8784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44F6-5677-420C-AB30-4CF337A50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975997"/>
          </a:xfrm>
        </p:spPr>
        <p:txBody>
          <a:bodyPr/>
          <a:lstStyle/>
          <a:p>
            <a:pPr algn="ctr"/>
            <a:r>
              <a:rPr lang="ko-KR" altLang="en-US" b="1" dirty="0"/>
              <a:t>심화 예제</a:t>
            </a:r>
          </a:p>
        </p:txBody>
      </p:sp>
    </p:spTree>
    <p:extLst>
      <p:ext uri="{BB962C8B-B14F-4D97-AF65-F5344CB8AC3E}">
        <p14:creationId xmlns:p14="http://schemas.microsoft.com/office/powerpoint/2010/main" val="3791642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F30A4D-A67A-4168-8919-8EB363C0E99B}"/>
              </a:ext>
            </a:extLst>
          </p:cNvPr>
          <p:cNvSpPr txBox="1"/>
          <p:nvPr/>
        </p:nvSpPr>
        <p:spPr>
          <a:xfrm>
            <a:off x="628798" y="379828"/>
            <a:ext cx="11450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문제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군대에서 전역한 필수는 이제부터 적금하기로 하고 이율이 </a:t>
            </a:r>
            <a:endParaRPr lang="en-US" altLang="ko-KR" sz="2400" b="1" dirty="0"/>
          </a:p>
          <a:p>
            <a:r>
              <a:rPr lang="ko-KR" altLang="en-US" sz="2400" b="1" dirty="0"/>
              <a:t>상대적으로 </a:t>
            </a:r>
            <a:r>
              <a:rPr lang="ko-KR" altLang="en-US" sz="2400" b="1" dirty="0" err="1"/>
              <a:t>높은복리적금에</a:t>
            </a:r>
            <a:r>
              <a:rPr lang="ko-KR" altLang="en-US" sz="2400" b="1" dirty="0"/>
              <a:t> 대해 알아보았습니다</a:t>
            </a:r>
            <a:r>
              <a:rPr lang="en-US" altLang="ko-KR" sz="2400" b="1" dirty="0"/>
              <a:t>.  </a:t>
            </a:r>
          </a:p>
          <a:p>
            <a:r>
              <a:rPr lang="ko-KR" altLang="en-US" sz="2400" b="1" dirty="0"/>
              <a:t>그럼 자신이 </a:t>
            </a:r>
            <a:r>
              <a:rPr lang="ko-KR" altLang="en-US" sz="2400" b="1" dirty="0" err="1"/>
              <a:t>복리적금으로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10</a:t>
            </a:r>
            <a:r>
              <a:rPr lang="ko-KR" altLang="en-US" sz="2400" b="1" dirty="0" err="1"/>
              <a:t>년동안</a:t>
            </a:r>
            <a:r>
              <a:rPr lang="ko-KR" altLang="en-US" sz="2400" b="1" dirty="0"/>
              <a:t> 얼마의 돈을 모을 수 있는지 알아보겠습니다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831850" y="1899137"/>
            <a:ext cx="10515600" cy="419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/>
              <a:t>[</a:t>
            </a:r>
            <a:r>
              <a:rPr lang="ko-KR" altLang="en-US" b="0" dirty="0"/>
              <a:t>조건</a:t>
            </a:r>
            <a:r>
              <a:rPr lang="en-US" altLang="ko-KR" b="0" dirty="0"/>
              <a:t>]</a:t>
            </a:r>
            <a:r>
              <a:rPr lang="ko-KR" altLang="en-US" b="0" dirty="0"/>
              <a:t> </a:t>
            </a:r>
            <a:endParaRPr lang="en-US" altLang="ko-KR" b="0" dirty="0"/>
          </a:p>
          <a:p>
            <a:r>
              <a:rPr lang="ko-KR" altLang="en-US" b="0" dirty="0"/>
              <a:t>예치금과 기간은 정수로 입력 </a:t>
            </a:r>
            <a:endParaRPr lang="en-US" altLang="ko-KR" b="0" dirty="0"/>
          </a:p>
          <a:p>
            <a:r>
              <a:rPr lang="ko-KR" altLang="en-US" b="0" dirty="0"/>
              <a:t>이율은 실수로 입력</a:t>
            </a:r>
            <a:r>
              <a:rPr lang="en-US" altLang="ko-KR" b="0" dirty="0"/>
              <a:t>(</a:t>
            </a:r>
            <a:r>
              <a:rPr lang="ko-KR" altLang="en-US" b="0" dirty="0"/>
              <a:t>연이율 </a:t>
            </a:r>
            <a:r>
              <a:rPr lang="en-US" altLang="ko-KR" b="0" dirty="0"/>
              <a:t>5% </a:t>
            </a:r>
            <a:r>
              <a:rPr lang="en-US" altLang="ko-KR" b="0" dirty="0">
                <a:sym typeface="Wingdings" panose="05000000000000000000" pitchFamily="2" charset="2"/>
              </a:rPr>
              <a:t></a:t>
            </a:r>
            <a:r>
              <a:rPr lang="en-US" altLang="ko-KR" b="0" dirty="0"/>
              <a:t> 0.05</a:t>
            </a:r>
            <a:r>
              <a:rPr lang="ko-KR" altLang="en-US" b="0" dirty="0"/>
              <a:t>로 처리</a:t>
            </a:r>
            <a:r>
              <a:rPr lang="en-US" altLang="ko-KR" b="0" dirty="0"/>
              <a:t>)</a:t>
            </a:r>
            <a:r>
              <a:rPr lang="ko-KR" altLang="en-US" b="0" dirty="0"/>
              <a:t> </a:t>
            </a:r>
            <a:endParaRPr lang="en-US" altLang="ko-KR" b="0" dirty="0"/>
          </a:p>
          <a:p>
            <a:r>
              <a:rPr lang="ko-KR" altLang="en-US" b="0" dirty="0"/>
              <a:t>이율 계산 </a:t>
            </a:r>
            <a:r>
              <a:rPr lang="en-US" altLang="ko-KR" b="0" dirty="0">
                <a:sym typeface="Wingdings" panose="05000000000000000000" pitchFamily="2" charset="2"/>
              </a:rPr>
              <a:t></a:t>
            </a:r>
            <a:r>
              <a:rPr lang="en-US" altLang="ko-KR" b="0" dirty="0"/>
              <a:t> </a:t>
            </a:r>
            <a:r>
              <a:rPr lang="ko-KR" altLang="en-US" b="0" dirty="0"/>
              <a:t>총액 </a:t>
            </a:r>
            <a:r>
              <a:rPr lang="en-US" altLang="ko-KR" b="0" dirty="0"/>
              <a:t> = </a:t>
            </a:r>
            <a:r>
              <a:rPr lang="ko-KR" altLang="en-US" b="0" dirty="0"/>
              <a:t>예치금 </a:t>
            </a:r>
            <a:r>
              <a:rPr lang="en-US" altLang="ko-KR" b="0" dirty="0"/>
              <a:t>* ((1+</a:t>
            </a:r>
            <a:r>
              <a:rPr lang="ko-KR" altLang="en-US" b="0" dirty="0"/>
              <a:t>이율</a:t>
            </a:r>
            <a:r>
              <a:rPr lang="en-US" altLang="ko-KR" b="0" dirty="0"/>
              <a:t>)</a:t>
            </a:r>
            <a:r>
              <a:rPr lang="ko-KR" altLang="en-US" b="0" dirty="0"/>
              <a:t> </a:t>
            </a:r>
            <a:r>
              <a:rPr lang="en-US" altLang="ko-KR" b="0" dirty="0"/>
              <a:t>** </a:t>
            </a:r>
            <a:r>
              <a:rPr lang="ko-KR" altLang="en-US" b="0" dirty="0"/>
              <a:t>기간</a:t>
            </a:r>
            <a:r>
              <a:rPr lang="en-US" altLang="ko-KR" b="0" dirty="0"/>
              <a:t>)</a:t>
            </a:r>
          </a:p>
          <a:p>
            <a:r>
              <a:rPr lang="ko-KR" altLang="en-US" b="0" dirty="0"/>
              <a:t>결과는</a:t>
            </a:r>
            <a:r>
              <a:rPr lang="en-US" altLang="ko-KR" b="0" dirty="0"/>
              <a:t> </a:t>
            </a:r>
            <a:r>
              <a:rPr lang="ko-KR" altLang="en-US" b="0" dirty="0"/>
              <a:t>반올림 해서  정수로 출력</a:t>
            </a:r>
            <a:r>
              <a:rPr lang="en-US" altLang="ko-KR" b="0" dirty="0"/>
              <a:t> 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386469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F30A4D-A67A-4168-8919-8EB363C0E99B}"/>
              </a:ext>
            </a:extLst>
          </p:cNvPr>
          <p:cNvSpPr txBox="1"/>
          <p:nvPr/>
        </p:nvSpPr>
        <p:spPr>
          <a:xfrm>
            <a:off x="1135235" y="379828"/>
            <a:ext cx="6880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b="1" dirty="0"/>
              <a:t>10</a:t>
            </a:r>
            <a:r>
              <a:rPr lang="ko-KR" altLang="en-US" sz="2000" b="1" dirty="0"/>
              <a:t>년간 변화를 확인하기 위해 </a:t>
            </a:r>
            <a:r>
              <a:rPr lang="ko-KR" altLang="en-US" sz="2000" b="1" dirty="0" err="1"/>
              <a:t>반복문</a:t>
            </a:r>
            <a:r>
              <a:rPr lang="ko-KR" altLang="en-US" sz="2000" b="1" dirty="0"/>
              <a:t> 사용 </a:t>
            </a: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en-US" altLang="ko-KR" sz="2000" b="1" dirty="0"/>
              <a:t>10</a:t>
            </a:r>
            <a:r>
              <a:rPr lang="ko-KR" altLang="en-US" sz="2000" b="1" dirty="0"/>
              <a:t>년을 처리하기 위해 </a:t>
            </a:r>
            <a:r>
              <a:rPr lang="en-US" altLang="ko-KR" sz="2000" b="1" dirty="0"/>
              <a:t>range</a:t>
            </a:r>
            <a:r>
              <a:rPr lang="ko-KR" altLang="en-US" sz="2000" b="1" dirty="0"/>
              <a:t>에는 </a:t>
            </a:r>
            <a:r>
              <a:rPr lang="en-US" altLang="ko-KR" sz="2000" b="1" dirty="0"/>
              <a:t>11</a:t>
            </a:r>
            <a:r>
              <a:rPr lang="ko-KR" altLang="en-US" sz="2000" b="1" dirty="0"/>
              <a:t>을 사용해야 한다</a:t>
            </a:r>
            <a:r>
              <a:rPr lang="en-US" altLang="ko-KR" sz="2000" b="1" dirty="0"/>
              <a:t>. </a:t>
            </a: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1D2F83-FDF3-4824-9342-507B53C7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13" y="1335698"/>
            <a:ext cx="9883584" cy="514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71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F30A4D-A67A-4168-8919-8EB363C0E99B}"/>
              </a:ext>
            </a:extLst>
          </p:cNvPr>
          <p:cNvSpPr txBox="1"/>
          <p:nvPr/>
        </p:nvSpPr>
        <p:spPr>
          <a:xfrm>
            <a:off x="628798" y="379828"/>
            <a:ext cx="109440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[</a:t>
            </a:r>
            <a:r>
              <a:rPr lang="ko-KR" altLang="en-US" sz="2400" b="1" dirty="0"/>
              <a:t>문제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등수 구하기</a:t>
            </a:r>
            <a:endParaRPr lang="en-US" altLang="ko-KR" sz="2400" b="1" dirty="0"/>
          </a:p>
          <a:p>
            <a:r>
              <a:rPr lang="en-US" altLang="ko-KR" sz="2400" b="1" dirty="0"/>
              <a:t>10</a:t>
            </a:r>
            <a:r>
              <a:rPr lang="ko-KR" altLang="en-US" sz="2400" b="1" dirty="0"/>
              <a:t>명의 학생의 성적을 확인해서 각각의 사람에게 석차를 부여하려고 합니다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r>
              <a:rPr lang="ko-KR" altLang="en-US" sz="2400" b="1" dirty="0"/>
              <a:t>성적인 같은 사람은 같은 석차를 받을 수 있도록 처리하세요</a:t>
            </a:r>
            <a:r>
              <a:rPr lang="en-US" altLang="ko-KR" sz="2400" b="1" dirty="0"/>
              <a:t>. </a:t>
            </a:r>
            <a:endParaRPr lang="ko-KR" altLang="en-US" sz="2400" b="1" dirty="0"/>
          </a:p>
        </p:txBody>
      </p:sp>
      <p:sp>
        <p:nvSpPr>
          <p:cNvPr id="6" name="텍스트 개체 틀 2"/>
          <p:cNvSpPr txBox="1">
            <a:spLocks/>
          </p:cNvSpPr>
          <p:nvPr/>
        </p:nvSpPr>
        <p:spPr>
          <a:xfrm>
            <a:off x="831850" y="1983545"/>
            <a:ext cx="10515600" cy="410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0" dirty="0"/>
              <a:t>[</a:t>
            </a:r>
            <a:r>
              <a:rPr lang="ko-KR" altLang="en-US" b="0" dirty="0"/>
              <a:t>조건</a:t>
            </a:r>
            <a:r>
              <a:rPr lang="en-US" altLang="ko-KR" b="0" dirty="0"/>
              <a:t>]</a:t>
            </a:r>
            <a:r>
              <a:rPr lang="ko-KR" altLang="en-US" b="0" dirty="0"/>
              <a:t> </a:t>
            </a:r>
            <a:endParaRPr lang="en-US" altLang="ko-KR" b="0" dirty="0"/>
          </a:p>
          <a:p>
            <a:r>
              <a:rPr lang="en-US" altLang="ko-KR" b="0" dirty="0"/>
              <a:t>10</a:t>
            </a:r>
            <a:r>
              <a:rPr lang="ko-KR" altLang="en-US" b="0" dirty="0"/>
              <a:t>명의 학생의 성적을 리스트로 처리 </a:t>
            </a:r>
            <a:endParaRPr lang="en-US" altLang="ko-KR" b="0" dirty="0"/>
          </a:p>
          <a:p>
            <a:r>
              <a:rPr lang="ko-KR" altLang="en-US" b="0" dirty="0"/>
              <a:t>점수는 </a:t>
            </a:r>
            <a:r>
              <a:rPr lang="en-US" altLang="ko-KR" b="0" dirty="0"/>
              <a:t>0</a:t>
            </a:r>
            <a:r>
              <a:rPr lang="ko-KR" altLang="en-US" b="0" dirty="0"/>
              <a:t>점</a:t>
            </a:r>
            <a:r>
              <a:rPr lang="en-US" altLang="ko-KR" b="0" dirty="0"/>
              <a:t>~100</a:t>
            </a:r>
            <a:r>
              <a:rPr lang="ko-KR" altLang="en-US" b="0" dirty="0"/>
              <a:t>점 까지 부여</a:t>
            </a:r>
            <a:endParaRPr lang="en-US" altLang="ko-KR" b="0" dirty="0"/>
          </a:p>
          <a:p>
            <a:r>
              <a:rPr lang="ko-KR" altLang="en-US" b="0" dirty="0"/>
              <a:t>동점자에 대해서는 같은 석차 부여 </a:t>
            </a:r>
            <a:endParaRPr lang="en-US" altLang="ko-KR" b="0" dirty="0"/>
          </a:p>
          <a:p>
            <a:r>
              <a:rPr lang="ko-KR" altLang="en-US" b="0" dirty="0"/>
              <a:t>다음 석차 처리는 만약 </a:t>
            </a:r>
            <a:r>
              <a:rPr lang="en-US" altLang="ko-KR" b="0" dirty="0"/>
              <a:t>1</a:t>
            </a:r>
            <a:r>
              <a:rPr lang="ko-KR" altLang="en-US" b="0" dirty="0"/>
              <a:t>등이 </a:t>
            </a:r>
            <a:r>
              <a:rPr lang="en-US" altLang="ko-KR" b="0" dirty="0"/>
              <a:t>2</a:t>
            </a:r>
            <a:r>
              <a:rPr lang="ko-KR" altLang="en-US" b="0" dirty="0"/>
              <a:t>명이였다면 다음 석차는 </a:t>
            </a:r>
            <a:r>
              <a:rPr lang="en-US" altLang="ko-KR" b="0" dirty="0"/>
              <a:t>3</a:t>
            </a:r>
            <a:r>
              <a:rPr lang="ko-KR" altLang="en-US" b="0" dirty="0"/>
              <a:t>등을 됨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각 학생의 점수와 석차를 출력 </a:t>
            </a:r>
          </a:p>
        </p:txBody>
      </p:sp>
    </p:spTree>
    <p:extLst>
      <p:ext uri="{BB962C8B-B14F-4D97-AF65-F5344CB8AC3E}">
        <p14:creationId xmlns:p14="http://schemas.microsoft.com/office/powerpoint/2010/main" val="31305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567F3-4224-4677-910E-C04CFFF6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/>
              <a:t>등수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5AD55-3AE7-42F3-890B-5B2250ADF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71B4D0-C3D5-4880-982B-6BF5A6A30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307" y="215437"/>
            <a:ext cx="6519419" cy="637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3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1899137"/>
            <a:ext cx="10515600" cy="4190513"/>
          </a:xfrm>
        </p:spPr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FontTx/>
              <a:buChar char="-"/>
            </a:pPr>
            <a:r>
              <a:rPr lang="ko-KR" altLang="en-US" dirty="0"/>
              <a:t>각각 </a:t>
            </a:r>
            <a:r>
              <a:rPr lang="en-US" altLang="ko-KR" dirty="0"/>
              <a:t>5</a:t>
            </a:r>
            <a:r>
              <a:rPr lang="ko-KR" altLang="en-US" dirty="0"/>
              <a:t>명의 국어와 영어 성적을 이용한다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각 사람의 위치에 해당하는 값을 더해서 합계를 구한다</a:t>
            </a:r>
            <a:r>
              <a:rPr lang="en-US" altLang="ko-KR" dirty="0"/>
              <a:t>. </a:t>
            </a:r>
          </a:p>
          <a:p>
            <a:pPr marL="342900" indent="-342900">
              <a:buFontTx/>
              <a:buChar char="-"/>
            </a:pPr>
            <a:r>
              <a:rPr lang="ko-KR" altLang="en-US" dirty="0"/>
              <a:t>내장 함수 중에 </a:t>
            </a:r>
            <a:r>
              <a:rPr lang="en-US" altLang="ko-KR" dirty="0"/>
              <a:t>max() </a:t>
            </a:r>
            <a:r>
              <a:rPr lang="ko-KR" altLang="en-US" dirty="0"/>
              <a:t>함수를 이용하여 </a:t>
            </a:r>
            <a:r>
              <a:rPr lang="en-US" altLang="ko-KR" dirty="0"/>
              <a:t> </a:t>
            </a:r>
            <a:r>
              <a:rPr lang="ko-KR" altLang="en-US" dirty="0"/>
              <a:t>최대값을 구한다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8565" y="652182"/>
            <a:ext cx="10777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문제</a:t>
            </a:r>
            <a:r>
              <a:rPr lang="en-US" altLang="ko-KR" sz="2400" dirty="0"/>
              <a:t>] 5</a:t>
            </a:r>
            <a:r>
              <a:rPr lang="ko-KR" altLang="en-US" sz="2400" dirty="0"/>
              <a:t>명의 국어와 영어 성적을 입력 받아 각각의 성적 합계를 구하고 중에 </a:t>
            </a:r>
            <a:endParaRPr lang="en-US" altLang="ko-KR" sz="2400" dirty="0"/>
          </a:p>
          <a:p>
            <a:r>
              <a:rPr lang="ko-KR" altLang="en-US" sz="2400" dirty="0"/>
              <a:t>가장 우수한 성적을 출력하려고 합니다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1921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377</Words>
  <Application>Microsoft Office PowerPoint</Application>
  <PresentationFormat>와이드스크린</PresentationFormat>
  <Paragraphs>44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Day2  조건문과 반복문 심화</vt:lpstr>
      <vt:lpstr>PowerPoint 프레젠테이션</vt:lpstr>
      <vt:lpstr>PowerPoint 프레젠테이션</vt:lpstr>
      <vt:lpstr>심화 예제</vt:lpstr>
      <vt:lpstr>PowerPoint 프레젠테이션</vt:lpstr>
      <vt:lpstr>PowerPoint 프레젠테이션</vt:lpstr>
      <vt:lpstr>PowerPoint 프레젠테이션</vt:lpstr>
      <vt:lpstr>[문제] 등수 구하기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kim kitae</cp:lastModifiedBy>
  <cp:revision>64</cp:revision>
  <dcterms:created xsi:type="dcterms:W3CDTF">2021-06-13T13:51:22Z</dcterms:created>
  <dcterms:modified xsi:type="dcterms:W3CDTF">2021-09-20T14:05:36Z</dcterms:modified>
</cp:coreProperties>
</file>