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87" r:id="rId4"/>
    <p:sldId id="262" r:id="rId5"/>
    <p:sldId id="362" r:id="rId6"/>
    <p:sldId id="363" r:id="rId7"/>
    <p:sldId id="364" r:id="rId8"/>
    <p:sldId id="365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BA07-B95A-46A3-BD59-AFBFF593E6D5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E594-84A8-4176-8EC2-1BEA025D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7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cov.mohw.g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Day20</a:t>
            </a:r>
            <a:br>
              <a:rPr lang="en-US" altLang="ko-KR" b="1" dirty="0"/>
            </a:br>
            <a:r>
              <a:rPr lang="ko-KR" altLang="en-US" b="1" dirty="0"/>
              <a:t>코로나 데이터 처리하기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차시에는 그동안 배웠던 </a:t>
            </a:r>
            <a:r>
              <a:rPr lang="ko-KR" altLang="en-US" b="0" dirty="0" err="1"/>
              <a:t>넘파이와</a:t>
            </a:r>
            <a:r>
              <a:rPr lang="ko-KR" altLang="en-US" b="0" dirty="0"/>
              <a:t> </a:t>
            </a:r>
            <a:r>
              <a:rPr lang="ko-KR" altLang="en-US" b="0" dirty="0" err="1"/>
              <a:t>판다스</a:t>
            </a:r>
            <a:r>
              <a:rPr lang="ko-KR" altLang="en-US" b="0" dirty="0"/>
              <a:t> 기능을 사용해서 필요한 데이터를 추출해서 처리하는 방법에 대해 배웠습니다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인터넷에서 직접 필요한 데이터를 </a:t>
            </a:r>
            <a:r>
              <a:rPr lang="ko-KR" altLang="en-US" b="0" dirty="0" err="1"/>
              <a:t>크롤링</a:t>
            </a:r>
            <a:r>
              <a:rPr lang="ko-KR" altLang="en-US" b="0" dirty="0"/>
              <a:t> 하는 방법에 대해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크롤링하여 가져온 텍스트 데이터를 </a:t>
            </a:r>
            <a:r>
              <a:rPr lang="ko-KR" altLang="en-US" b="0" dirty="0" err="1"/>
              <a:t>뷰티플숲</a:t>
            </a:r>
            <a:r>
              <a:rPr lang="en-US" altLang="ko-KR" b="0" dirty="0"/>
              <a:t>(</a:t>
            </a:r>
            <a:r>
              <a:rPr lang="en-US" altLang="ko-KR" b="0" dirty="0" err="1"/>
              <a:t>BeautifulSoup</a:t>
            </a:r>
            <a:r>
              <a:rPr lang="en-US" altLang="ko-KR" b="0" dirty="0"/>
              <a:t>) </a:t>
            </a:r>
            <a:r>
              <a:rPr lang="ko-KR" altLang="en-US" b="0" dirty="0"/>
              <a:t>이라는 모듈을 사용해서 </a:t>
            </a:r>
            <a:r>
              <a:rPr lang="ko-KR" altLang="en-US" b="0" dirty="0" err="1"/>
              <a:t>의미있는</a:t>
            </a:r>
            <a:r>
              <a:rPr lang="ko-KR" altLang="en-US" b="0" dirty="0"/>
              <a:t> 객체로 만들어주는 것이 제일 중요합니다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또한 웹</a:t>
            </a:r>
            <a:r>
              <a:rPr lang="en-US" altLang="ko-KR" b="0" dirty="0"/>
              <a:t> </a:t>
            </a:r>
            <a:r>
              <a:rPr lang="ko-KR" altLang="en-US" b="0" dirty="0"/>
              <a:t>브라우저의 개발자 도구를 통해서 추출하고자 하는 데이터에 대한 태그의 위치와 정보 확인하는 것도 중요한 부분 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웹에 있는 데이터를 크롤링하는 방법을 실습해보도록 하겠습니다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09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DDD92-7BCC-4489-9F4A-3B650015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국내외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36323-4CCF-40A5-842A-0473F0C1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웹사이트 접근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크롤링하기 위한 초기 준비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개발자 도구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엘리먼트</a:t>
            </a:r>
            <a:r>
              <a:rPr lang="ko-KR" altLang="en-US" dirty="0"/>
              <a:t> 선택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크롤링으로</a:t>
            </a:r>
            <a:r>
              <a:rPr lang="ko-KR" altLang="en-US" dirty="0"/>
              <a:t> 읽어올 정보의 </a:t>
            </a:r>
            <a:r>
              <a:rPr lang="en-US" altLang="ko-KR" dirty="0"/>
              <a:t>tag </a:t>
            </a:r>
            <a:r>
              <a:rPr lang="ko-KR" altLang="en-US" dirty="0"/>
              <a:t>지정해주기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구조 확인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정보 추출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결과확인</a:t>
            </a:r>
          </a:p>
        </p:txBody>
      </p:sp>
    </p:spTree>
    <p:extLst>
      <p:ext uri="{BB962C8B-B14F-4D97-AF65-F5344CB8AC3E}">
        <p14:creationId xmlns:p14="http://schemas.microsoft.com/office/powerpoint/2010/main" val="251962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1B1C-CC45-4639-9F6B-502BAA30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웹사이트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15674-FD54-487C-9A7A-F0FC4398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299" y="1077902"/>
            <a:ext cx="5065563" cy="3236646"/>
          </a:xfrm>
        </p:spPr>
        <p:txBody>
          <a:bodyPr/>
          <a:lstStyle/>
          <a:p>
            <a:r>
              <a:rPr lang="ko-KR" altLang="en-US" dirty="0">
                <a:hlinkClick r:id="rId2"/>
              </a:rPr>
              <a:t>코로나</a:t>
            </a:r>
            <a:r>
              <a:rPr lang="en-US" altLang="ko-KR" dirty="0">
                <a:hlinkClick r:id="rId2"/>
              </a:rPr>
              <a:t>19 </a:t>
            </a:r>
            <a:r>
              <a:rPr lang="ko-KR" altLang="en-US" dirty="0">
                <a:hlinkClick r:id="rId2"/>
              </a:rPr>
              <a:t>웹사이트 접속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3A1338-CCAC-451D-8FF5-456E2DCB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7" y="1500326"/>
            <a:ext cx="6717180" cy="5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64083-CC1A-4868-85AF-4C593A9A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웹사이트 개발자도구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E6F5B-620C-4E99-B3F9-EF5B5FCD5B62}"/>
              </a:ext>
            </a:extLst>
          </p:cNvPr>
          <p:cNvSpPr txBox="1"/>
          <p:nvPr/>
        </p:nvSpPr>
        <p:spPr>
          <a:xfrm>
            <a:off x="8271814" y="2072482"/>
            <a:ext cx="3920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크롬에서 </a:t>
            </a:r>
            <a:r>
              <a:rPr lang="en-US" altLang="ko-KR" dirty="0"/>
              <a:t>F12</a:t>
            </a:r>
            <a:r>
              <a:rPr lang="ko-KR" altLang="en-US" dirty="0"/>
              <a:t>키를 누르고 마우스 모양에 아이콘 클릭 후 웹사이트에서 가져오고 </a:t>
            </a:r>
            <a:r>
              <a:rPr lang="ko-KR" altLang="en-US" dirty="0" err="1"/>
              <a:t>싶은것을</a:t>
            </a:r>
            <a:r>
              <a:rPr lang="ko-KR" altLang="en-US" dirty="0"/>
              <a:t> 클릭함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확진자</a:t>
            </a:r>
            <a:r>
              <a:rPr lang="ko-KR" altLang="en-US" dirty="0"/>
              <a:t> 현황 </a:t>
            </a:r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/>
              <a:t>div class=“</a:t>
            </a:r>
            <a:r>
              <a:rPr lang="en-US" altLang="ko-KR" dirty="0" err="1"/>
              <a:t>liveNum_today_new</a:t>
            </a:r>
            <a:r>
              <a:rPr lang="en-US" altLang="ko-KR" dirty="0"/>
              <a:t>” </a:t>
            </a:r>
            <a:r>
              <a:rPr lang="ko-KR" altLang="en-US" dirty="0" err="1"/>
              <a:t>있는것을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D0D41ED-73C5-4508-AAB6-982264C7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78" y="1298729"/>
            <a:ext cx="7228594" cy="3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8BD6-227F-4309-82DC-721B026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정보 추출 및 결과확인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32165-B126-4D49-8B54-97E5DABA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9" y="1117788"/>
            <a:ext cx="9497750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인터넷에서 직접 데이터를 </a:t>
            </a:r>
            <a:r>
              <a:rPr lang="ko-KR" altLang="en-US" b="0" dirty="0" err="1"/>
              <a:t>크롤링</a:t>
            </a:r>
            <a:r>
              <a:rPr lang="ko-KR" altLang="en-US" b="0" dirty="0"/>
              <a:t> 하는 방법에 대해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크롤링을</a:t>
            </a:r>
            <a:r>
              <a:rPr lang="ko-KR" altLang="en-US" b="0" dirty="0"/>
              <a:t> 위해서는 웹에서 가져온 텍스트 데이터를 </a:t>
            </a:r>
            <a:r>
              <a:rPr lang="ko-KR" altLang="en-US" b="0" dirty="0" err="1"/>
              <a:t>뷰티플숲</a:t>
            </a:r>
            <a:r>
              <a:rPr lang="en-US" altLang="ko-KR" b="0" dirty="0"/>
              <a:t>(</a:t>
            </a:r>
            <a:r>
              <a:rPr lang="en-US" altLang="ko-KR" b="0" dirty="0" err="1"/>
              <a:t>BeautifulSoup</a:t>
            </a:r>
            <a:r>
              <a:rPr lang="en-US" altLang="ko-KR" b="0" dirty="0"/>
              <a:t>) </a:t>
            </a:r>
            <a:r>
              <a:rPr lang="ko-KR" altLang="en-US" b="0" dirty="0"/>
              <a:t>이라는 모듈을 사용해서 </a:t>
            </a:r>
            <a:r>
              <a:rPr lang="ko-KR" altLang="en-US" b="0" dirty="0" err="1"/>
              <a:t>의미있는</a:t>
            </a:r>
            <a:r>
              <a:rPr lang="ko-KR" altLang="en-US" b="0" dirty="0"/>
              <a:t> 객체로 만들어주는 것이 가장 중요한 부분입니다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또한 웹</a:t>
            </a:r>
            <a:r>
              <a:rPr lang="en-US" altLang="ko-KR" b="0" dirty="0"/>
              <a:t> </a:t>
            </a:r>
            <a:r>
              <a:rPr lang="ko-KR" altLang="en-US" b="0" dirty="0"/>
              <a:t>브라우저의 개발자 도구를 통해서 추출하고자 하는 데이터에 대한 태그의 위치와 정보 확인하는 것도 중요합니다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ko-KR" altLang="en-US" b="0" dirty="0" err="1"/>
              <a:t>크롤링을</a:t>
            </a:r>
            <a:r>
              <a:rPr lang="ko-KR" altLang="en-US" b="0" dirty="0"/>
              <a:t> 위한 다양한 방법이 더 있으니 인터넷이나 책을 통해 찾아서 연습해보세요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071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221</Words>
  <Application>Microsoft Office PowerPoint</Application>
  <PresentationFormat>와이드스크린</PresentationFormat>
  <Paragraphs>33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맑은 고딕</vt:lpstr>
      <vt:lpstr>Arial</vt:lpstr>
      <vt:lpstr>Office 테마</vt:lpstr>
      <vt:lpstr>Day20 코로나 데이터 처리하기 </vt:lpstr>
      <vt:lpstr>PowerPoint 프레젠테이션</vt:lpstr>
      <vt:lpstr>PowerPoint 프레젠테이션</vt:lpstr>
      <vt:lpstr>실습</vt:lpstr>
      <vt:lpstr>국내외 코로나 확진자 수 크롤링</vt:lpstr>
      <vt:lpstr>웹사이트 접근</vt:lpstr>
      <vt:lpstr>웹사이트 개발자도구</vt:lpstr>
      <vt:lpstr>크롤링 정보 추출 및 결과확인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59</cp:revision>
  <dcterms:created xsi:type="dcterms:W3CDTF">2021-06-13T13:51:22Z</dcterms:created>
  <dcterms:modified xsi:type="dcterms:W3CDTF">2021-10-05T04:24:28Z</dcterms:modified>
</cp:coreProperties>
</file>