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73" r:id="rId6"/>
    <p:sldId id="264" r:id="rId7"/>
    <p:sldId id="266" r:id="rId8"/>
    <p:sldId id="269" r:id="rId9"/>
    <p:sldId id="270" r:id="rId10"/>
    <p:sldId id="268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g9wSY/VgrFutBE4EYWkyEejzUw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AC12DD-E579-40B2-A714-207500C82E91}">
  <a:tblStyle styleId="{77AC12DD-E579-40B2-A714-207500C82E91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13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53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Day3</a:t>
            </a:r>
            <a:br>
              <a:rPr lang="ko-KR" b="1"/>
            </a:br>
            <a:r>
              <a:rPr lang="ko-KR" b="1"/>
              <a:t>리스트와 튜플 심화 </a:t>
            </a:r>
            <a:endParaRPr b="1"/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인하공업전문대학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컴퓨터시스템과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김기태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ko-KR" sz="2800" dirty="0"/>
              <a:t>[문제]</a:t>
            </a:r>
            <a:r>
              <a:rPr lang="ko-KR" sz="2800" dirty="0" err="1"/>
              <a:t>어떤해든</a:t>
            </a:r>
            <a:r>
              <a:rPr lang="ko-KR" sz="2800" dirty="0"/>
              <a:t> 년도를 </a:t>
            </a:r>
            <a:r>
              <a:rPr lang="ko-KR" sz="2800" dirty="0" err="1"/>
              <a:t>입력만하면</a:t>
            </a:r>
            <a:r>
              <a:rPr lang="ko-KR" sz="2800" dirty="0"/>
              <a:t> </a:t>
            </a:r>
            <a:r>
              <a:rPr lang="ko-KR" sz="2800" dirty="0" err="1"/>
              <a:t>입력받은</a:t>
            </a:r>
            <a:r>
              <a:rPr lang="ko-KR" sz="2800" dirty="0"/>
              <a:t> 년도를 </a:t>
            </a:r>
            <a:r>
              <a:rPr lang="ko-KR" sz="2800" dirty="0" err="1"/>
              <a:t>간지력으로</a:t>
            </a:r>
            <a:r>
              <a:rPr lang="ko-KR" sz="2800" dirty="0"/>
              <a:t> 바꿔주는 프로그램이다.</a:t>
            </a:r>
            <a:endParaRPr sz="2800" dirty="0"/>
          </a:p>
        </p:txBody>
      </p:sp>
      <p:pic>
        <p:nvPicPr>
          <p:cNvPr id="168" name="Google Shape;168;p13"/>
          <p:cNvPicPr preferRelativeResize="0"/>
          <p:nvPr/>
        </p:nvPicPr>
        <p:blipFill>
          <a:blip r:embed="rId3"/>
          <a:srcRect/>
          <a:stretch/>
        </p:blipFill>
        <p:spPr>
          <a:xfrm>
            <a:off x="3559346" y="1296868"/>
            <a:ext cx="5851940" cy="501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이번 시간에는 </a:t>
            </a:r>
            <a:r>
              <a:rPr lang="ko-KR" altLang="en-US" b="0" dirty="0" err="1"/>
              <a:t>파이썬에서</a:t>
            </a:r>
            <a:r>
              <a:rPr lang="ko-KR" altLang="en-US" b="0" dirty="0"/>
              <a:t> 가장 많이 사용되는 자료구조 중에 하나인 리스트와 </a:t>
            </a:r>
            <a:r>
              <a:rPr lang="ko-KR" altLang="en-US" b="0" dirty="0" err="1"/>
              <a:t>튜플에</a:t>
            </a:r>
            <a:r>
              <a:rPr lang="ko-KR" altLang="en-US" b="0" dirty="0"/>
              <a:t>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방금 작성해본 프로그램 다시 한 번 확인하면서 정확하게 이해하시고 오늘 다루지 않은 함수들에 대해서도 직접 다루어 보시기 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수고하셨습니다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070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조건문과 반복문에 대해 배웠습니다</a:t>
            </a:r>
            <a:r>
              <a:rPr lang="en-US" altLang="ko-KR" b="0" dirty="0"/>
              <a:t>. </a:t>
            </a:r>
            <a:r>
              <a:rPr lang="ko-KR" altLang="en-US" b="0" dirty="0"/>
              <a:t>잘 정리하고 </a:t>
            </a:r>
            <a:r>
              <a:rPr lang="ko-KR" altLang="en-US" b="0" dirty="0" err="1"/>
              <a:t>계신가요</a:t>
            </a:r>
            <a:r>
              <a:rPr lang="en-US" altLang="ko-KR" b="0" dirty="0"/>
              <a:t>?</a:t>
            </a:r>
          </a:p>
          <a:p>
            <a:r>
              <a:rPr lang="ko-KR" altLang="en-US" b="0" dirty="0"/>
              <a:t>그럼 이번 시간에는 </a:t>
            </a:r>
            <a:r>
              <a:rPr lang="ko-KR" altLang="en-US" b="0" dirty="0" err="1"/>
              <a:t>파이썬에서</a:t>
            </a:r>
            <a:r>
              <a:rPr lang="ko-KR" altLang="en-US" b="0" dirty="0"/>
              <a:t> 가장 많이 사용되는 자료구조 중에 하나인 리스트와 </a:t>
            </a:r>
            <a:r>
              <a:rPr lang="ko-KR" altLang="en-US" b="0" dirty="0" err="1"/>
              <a:t>튜플에</a:t>
            </a:r>
            <a:r>
              <a:rPr lang="ko-KR" altLang="en-US" b="0" dirty="0"/>
              <a:t> 대해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리스트와 </a:t>
            </a:r>
            <a:r>
              <a:rPr lang="ko-KR" altLang="en-US" b="0" dirty="0" err="1"/>
              <a:t>튜플은</a:t>
            </a:r>
            <a:r>
              <a:rPr lang="ko-KR" altLang="en-US" b="0" dirty="0"/>
              <a:t> 얼핏 보기에는 구조나 사용방법이 </a:t>
            </a:r>
            <a:r>
              <a:rPr lang="ko-KR" altLang="en-US" b="0" dirty="0" err="1"/>
              <a:t>유사해보이지만</a:t>
            </a:r>
            <a:r>
              <a:rPr lang="ko-KR" altLang="en-US" b="0" dirty="0"/>
              <a:t> 리스트는 원소를 추가하거나 제거하면서 크기를 변경할 수 있지만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ko-KR" altLang="en-US" b="0" dirty="0" err="1"/>
              <a:t>튜플은</a:t>
            </a:r>
            <a:r>
              <a:rPr lang="ko-KR" altLang="en-US" b="0" dirty="0"/>
              <a:t> 한번 길이와 원소들의 값이 정해지면 변경할 수 없다는 특징이 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697416"/>
          </a:xfrm>
        </p:spPr>
        <p:txBody>
          <a:bodyPr>
            <a:normAutofit/>
          </a:bodyPr>
          <a:lstStyle/>
          <a:p>
            <a:pPr algn="just"/>
            <a:r>
              <a:rPr lang="ko-KR" altLang="en-US" b="0" dirty="0"/>
              <a:t>리스트는 </a:t>
            </a:r>
            <a:r>
              <a:rPr lang="en-US" altLang="ko-KR" b="0" dirty="0"/>
              <a:t>[](</a:t>
            </a:r>
            <a:r>
              <a:rPr lang="ko-KR" altLang="en-US" b="0" dirty="0"/>
              <a:t>대괄호</a:t>
            </a:r>
            <a:r>
              <a:rPr lang="en-US" altLang="ko-KR" b="0" dirty="0"/>
              <a:t>)</a:t>
            </a:r>
            <a:r>
              <a:rPr lang="ko-KR" altLang="en-US" b="0" dirty="0"/>
              <a:t>로 표현하고 </a:t>
            </a:r>
            <a:r>
              <a:rPr lang="ko-KR" altLang="en-US" b="0" dirty="0" err="1"/>
              <a:t>튜플은</a:t>
            </a:r>
            <a:r>
              <a:rPr lang="ko-KR" altLang="en-US" b="0" dirty="0"/>
              <a:t> </a:t>
            </a:r>
            <a:r>
              <a:rPr lang="en-US" altLang="ko-KR" b="0" dirty="0"/>
              <a:t>()(</a:t>
            </a:r>
            <a:r>
              <a:rPr lang="ko-KR" altLang="en-US" b="0" dirty="0"/>
              <a:t>소괄호</a:t>
            </a:r>
            <a:r>
              <a:rPr lang="en-US" altLang="ko-KR" b="0" dirty="0"/>
              <a:t>)</a:t>
            </a:r>
            <a:r>
              <a:rPr lang="ko-KR" altLang="en-US" b="0" dirty="0"/>
              <a:t>로 나타내어 구분합니다</a:t>
            </a:r>
            <a:r>
              <a:rPr lang="en-US" altLang="ko-KR" b="0" dirty="0"/>
              <a:t>. </a:t>
            </a:r>
          </a:p>
          <a:p>
            <a:pPr algn="just"/>
            <a:endParaRPr lang="en-US" altLang="ko-KR" b="0" dirty="0"/>
          </a:p>
          <a:p>
            <a:pPr algn="just"/>
            <a:r>
              <a:rPr lang="ko-KR" altLang="en-US" b="0" dirty="0" err="1"/>
              <a:t>파이썬에서는</a:t>
            </a:r>
            <a:r>
              <a:rPr lang="ko-KR" altLang="en-US" b="0" dirty="0"/>
              <a:t> 자료 처리를 위해 주로 리스트를 사용하는데 리스트에는 항목을 추가하는 </a:t>
            </a:r>
            <a:r>
              <a:rPr lang="en-US" altLang="ko-KR" b="0" dirty="0"/>
              <a:t>append(), </a:t>
            </a:r>
            <a:r>
              <a:rPr lang="ko-KR" altLang="en-US" b="0" dirty="0"/>
              <a:t>리스트를</a:t>
            </a:r>
            <a:r>
              <a:rPr lang="en-US" altLang="ko-KR" b="0" dirty="0"/>
              <a:t> </a:t>
            </a:r>
            <a:r>
              <a:rPr lang="ko-KR" altLang="en-US" b="0" dirty="0"/>
              <a:t>추가하는 </a:t>
            </a:r>
            <a:r>
              <a:rPr lang="en-US" altLang="ko-KR" b="0" dirty="0"/>
              <a:t>extend(), </a:t>
            </a:r>
            <a:r>
              <a:rPr lang="ko-KR" altLang="en-US" b="0" dirty="0"/>
              <a:t>맨 뒤의</a:t>
            </a:r>
            <a:r>
              <a:rPr lang="en-US" altLang="ko-KR" b="0" dirty="0"/>
              <a:t> </a:t>
            </a:r>
            <a:r>
              <a:rPr lang="ko-KR" altLang="en-US" b="0" dirty="0"/>
              <a:t>항목을 빼내는 </a:t>
            </a:r>
            <a:r>
              <a:rPr lang="en-US" altLang="ko-KR" b="0" dirty="0"/>
              <a:t>pop(), </a:t>
            </a:r>
            <a:r>
              <a:rPr lang="ko-KR" altLang="en-US" b="0" dirty="0"/>
              <a:t>항목을 정렬하는 </a:t>
            </a:r>
            <a:r>
              <a:rPr lang="en-US" altLang="ko-KR" b="0" dirty="0"/>
              <a:t>sort(), </a:t>
            </a:r>
            <a:r>
              <a:rPr lang="ko-KR" altLang="en-US" b="0" dirty="0"/>
              <a:t>항목의</a:t>
            </a:r>
            <a:r>
              <a:rPr lang="en-US" altLang="ko-KR" b="0" dirty="0"/>
              <a:t> </a:t>
            </a:r>
            <a:r>
              <a:rPr lang="ko-KR" altLang="en-US" b="0" dirty="0"/>
              <a:t>순서를 역순으로 만들어주는 </a:t>
            </a:r>
            <a:r>
              <a:rPr lang="en-US" altLang="ko-KR" b="0" dirty="0"/>
              <a:t>reverse(), </a:t>
            </a:r>
            <a:r>
              <a:rPr lang="ko-KR" altLang="en-US" b="0" dirty="0"/>
              <a:t>지정된</a:t>
            </a:r>
            <a:r>
              <a:rPr lang="en-US" altLang="ko-KR" b="0" dirty="0"/>
              <a:t> </a:t>
            </a:r>
            <a:r>
              <a:rPr lang="ko-KR" altLang="en-US" b="0" dirty="0"/>
              <a:t>위치에 값을 삽입하는 </a:t>
            </a:r>
            <a:r>
              <a:rPr lang="en-US" altLang="ko-KR" b="0" dirty="0"/>
              <a:t>insert(), </a:t>
            </a:r>
            <a:r>
              <a:rPr lang="ko-KR" altLang="en-US" b="0" dirty="0"/>
              <a:t>지정한 값을 찾아 해당 위치를 반환하는 </a:t>
            </a:r>
            <a:r>
              <a:rPr lang="en-US" altLang="ko-KR" b="0" dirty="0"/>
              <a:t>index() </a:t>
            </a:r>
            <a:r>
              <a:rPr lang="ko-KR" altLang="en-US" b="0" dirty="0"/>
              <a:t>등 다양한 내장 함수를 제공되고 있습니다</a:t>
            </a:r>
            <a:r>
              <a:rPr lang="en-US" altLang="ko-KR" b="0" dirty="0"/>
              <a:t>. </a:t>
            </a:r>
            <a:r>
              <a:rPr lang="ko-KR" altLang="en-US" b="0" dirty="0"/>
              <a:t>따라서 이것들의 사용법을 잘 익히는 것이 중요합니다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517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76AAD-F13A-42A6-BCB9-128F3053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393D1-0A77-4330-9901-FD5D01EAF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Google Shape;116;p6">
            <a:extLst>
              <a:ext uri="{FF2B5EF4-FFF2-40B4-BE49-F238E27FC236}">
                <a16:creationId xmlns:a16="http://schemas.microsoft.com/office/drawing/2014/main" id="{E2A2D6E2-86F4-49DF-82E7-80859076F6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29534" y="365126"/>
            <a:ext cx="8214798" cy="6223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48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697416"/>
          </a:xfrm>
        </p:spPr>
        <p:txBody>
          <a:bodyPr>
            <a:normAutofit/>
          </a:bodyPr>
          <a:lstStyle/>
          <a:p>
            <a:pPr algn="just"/>
            <a:r>
              <a:rPr lang="ko-KR" altLang="en-US" b="0" dirty="0"/>
              <a:t>특히 </a:t>
            </a:r>
            <a:r>
              <a:rPr lang="en-US" altLang="ko-KR" b="0" dirty="0"/>
              <a:t>append()</a:t>
            </a:r>
            <a:r>
              <a:rPr lang="ko-KR" altLang="en-US" b="0" dirty="0"/>
              <a:t>는 하나의 항목을 리스트에 추가하지만  </a:t>
            </a:r>
            <a:r>
              <a:rPr lang="en-US" altLang="ko-KR" b="0" dirty="0"/>
              <a:t>extend()</a:t>
            </a:r>
            <a:r>
              <a:rPr lang="ko-KR" altLang="en-US" b="0" dirty="0"/>
              <a:t>는 리스트 뒤에 리스트를 추가하는 역할을 수행하기 때문에 리스트의 더하기</a:t>
            </a:r>
            <a:r>
              <a:rPr lang="en-US" altLang="ko-KR" b="0" dirty="0"/>
              <a:t>(+) </a:t>
            </a:r>
            <a:r>
              <a:rPr lang="ko-KR" altLang="en-US" b="0" dirty="0"/>
              <a:t>연산 기능과 동일한 기능을 수행합니다</a:t>
            </a:r>
            <a:r>
              <a:rPr lang="en-US" altLang="ko-KR" b="0" dirty="0"/>
              <a:t>. </a:t>
            </a:r>
          </a:p>
          <a:p>
            <a:pPr algn="just"/>
            <a:r>
              <a:rPr lang="ko-KR" altLang="en-US" b="0" dirty="0" err="1"/>
              <a:t>튜플은</a:t>
            </a:r>
            <a:r>
              <a:rPr lang="ko-KR" altLang="en-US" b="0" dirty="0"/>
              <a:t> 데이터베이스를 사용할 때 자주 사용되는 자료 구조이기 때문에 해당 내용을 다룰 때 다시 이야기 하기로 하겠습니다</a:t>
            </a:r>
            <a:r>
              <a:rPr lang="en-US" altLang="ko-KR" b="0" dirty="0"/>
              <a:t>. 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 algn="just"/>
            <a:r>
              <a:rPr lang="ko-KR" altLang="en-US" b="0" dirty="0"/>
              <a:t>이번 차시에서는 학교 홍보 당첨자 추첨 예제와 자신이 태어난 해의 간지를 계산하는 프로그램을 통해 리스트 생성과 리스트 데이터 접근에 대해 </a:t>
            </a:r>
            <a:r>
              <a:rPr lang="ko-KR" altLang="en-US" b="0" dirty="0" err="1"/>
              <a:t>다루어보겠습니다</a:t>
            </a:r>
            <a:r>
              <a:rPr lang="en-US" altLang="ko-KR" b="0" dirty="0"/>
              <a:t>. </a:t>
            </a:r>
            <a:r>
              <a:rPr lang="ko-KR" altLang="en-US" b="0" dirty="0"/>
              <a:t>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66365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b="1"/>
              <a:t>심화 예제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558053" y="443753"/>
            <a:ext cx="10615407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[문제] 학교 홍보 </a:t>
            </a:r>
            <a:r>
              <a:rPr lang="ko-KR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SNS글에</a:t>
            </a:r>
            <a:r>
              <a:rPr 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댓글을 남기면 추첨을 통해 총 4명에게 선물을 준다고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하였습</a:t>
            </a:r>
            <a:r>
              <a:rPr 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니다. </a:t>
            </a:r>
            <a:endParaRPr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1명은 피자, 나머지는 아이스크림을 준다고 했을 때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당첨자를 </a:t>
            </a:r>
            <a:r>
              <a:rPr 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추첨을 하는 프로그램을 작성해 보겠습니다.</a:t>
            </a:r>
            <a:endParaRPr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79925-DF0C-4E37-8D15-EB7279D14FB1}"/>
              </a:ext>
            </a:extLst>
          </p:cNvPr>
          <p:cNvSpPr txBox="1"/>
          <p:nvPr/>
        </p:nvSpPr>
        <p:spPr>
          <a:xfrm>
            <a:off x="904314" y="2617199"/>
            <a:ext cx="9719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댓글을 남긴 사람은 </a:t>
            </a:r>
            <a:r>
              <a:rPr lang="en-US" altLang="ko-KR" sz="2400" dirty="0"/>
              <a:t>20</a:t>
            </a:r>
            <a:r>
              <a:rPr lang="ko-KR" altLang="en-US" sz="2400" dirty="0"/>
              <a:t>명이라고 가정하고</a:t>
            </a:r>
            <a:r>
              <a:rPr lang="en-US" altLang="ko-KR" sz="2400" dirty="0"/>
              <a:t>, </a:t>
            </a:r>
            <a:r>
              <a:rPr lang="ko-KR" altLang="en-US" sz="2400" dirty="0"/>
              <a:t>아이디를 </a:t>
            </a:r>
            <a:r>
              <a:rPr lang="en-US" altLang="ko-KR" sz="2400" dirty="0"/>
              <a:t>1~20</a:t>
            </a:r>
            <a:r>
              <a:rPr lang="ko-KR" altLang="en-US" sz="2400" dirty="0"/>
              <a:t>까지 부여</a:t>
            </a:r>
            <a:r>
              <a:rPr lang="en-US" altLang="ko-KR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댓글의 내용과는 상관없이 무작위로 추첨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중복 당첨은 불가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4</a:t>
            </a:r>
            <a:r>
              <a:rPr lang="ko-KR" altLang="en-US" sz="2400" dirty="0"/>
              <a:t>명을 추출하여 첫번째 사람에게는 피자를 상품으로 제공 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나머지 사람들에게는 아이스크림을 </a:t>
            </a:r>
            <a:r>
              <a:rPr lang="en-US" altLang="ko-KR" sz="2400" dirty="0"/>
              <a:t> </a:t>
            </a:r>
            <a:r>
              <a:rPr lang="ko-KR" altLang="en-US" sz="2400" dirty="0"/>
              <a:t>상품으로 제공 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>
          <a:blip r:embed="rId3"/>
          <a:srcRect/>
          <a:stretch/>
        </p:blipFill>
        <p:spPr>
          <a:xfrm>
            <a:off x="844550" y="454318"/>
            <a:ext cx="9776558" cy="6176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03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558053" y="443753"/>
            <a:ext cx="1061540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ko-KR" sz="2800" b="1" dirty="0"/>
              <a:t>[문제]</a:t>
            </a:r>
            <a:r>
              <a:rPr lang="ko-KR" altLang="ko-KR" sz="2800" b="1" dirty="0" err="1"/>
              <a:t>어떤해든</a:t>
            </a:r>
            <a:r>
              <a:rPr lang="ko-KR" altLang="ko-KR" sz="2800" b="1" dirty="0"/>
              <a:t> 년도를 </a:t>
            </a:r>
            <a:r>
              <a:rPr lang="ko-KR" altLang="ko-KR" sz="2800" b="1" dirty="0" err="1"/>
              <a:t>입력만하면</a:t>
            </a:r>
            <a:r>
              <a:rPr lang="ko-KR" altLang="ko-KR" sz="2800" b="1" dirty="0"/>
              <a:t> </a:t>
            </a:r>
            <a:r>
              <a:rPr lang="ko-KR" altLang="ko-KR" sz="2800" b="1" dirty="0" err="1"/>
              <a:t>입력받은</a:t>
            </a:r>
            <a:r>
              <a:rPr lang="ko-KR" altLang="ko-KR" sz="2800" b="1" dirty="0"/>
              <a:t> 년도를 </a:t>
            </a:r>
            <a:r>
              <a:rPr lang="ko-KR" altLang="ko-KR" sz="2800" b="1" dirty="0" err="1"/>
              <a:t>간지력으로</a:t>
            </a:r>
            <a:r>
              <a:rPr lang="ko-KR" altLang="ko-KR" sz="2800" b="1" dirty="0"/>
              <a:t> 바꿔주는 프로그램</a:t>
            </a:r>
            <a:r>
              <a:rPr lang="ko-KR" altLang="en-US" sz="2800" b="1" dirty="0"/>
              <a:t>을 만들려고 한다</a:t>
            </a:r>
            <a:r>
              <a:rPr lang="en-US" altLang="ko-KR" sz="2800" b="1" dirty="0"/>
              <a:t>. 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B566D5-D00C-4B84-8AAC-C8E8760D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1"/>
          <a:stretch/>
        </p:blipFill>
        <p:spPr>
          <a:xfrm>
            <a:off x="912714" y="1698984"/>
            <a:ext cx="10130067" cy="1487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AA6791-DD40-4AC5-B6CB-3DCE64F2D691}"/>
              </a:ext>
            </a:extLst>
          </p:cNvPr>
          <p:cNvSpPr txBox="1"/>
          <p:nvPr/>
        </p:nvSpPr>
        <p:spPr>
          <a:xfrm>
            <a:off x="912714" y="3429000"/>
            <a:ext cx="555312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계산법</a:t>
            </a:r>
            <a:endParaRPr lang="en-US" altLang="ko-KR" sz="2800" dirty="0"/>
          </a:p>
          <a:p>
            <a:r>
              <a:rPr lang="en-US" altLang="ko-KR" sz="2800" dirty="0"/>
              <a:t>10</a:t>
            </a:r>
            <a:r>
              <a:rPr lang="ko-KR" altLang="en-US" sz="2800" dirty="0"/>
              <a:t>간</a:t>
            </a:r>
            <a:r>
              <a:rPr lang="en-US" altLang="ko-KR" sz="2800" dirty="0"/>
              <a:t> = ((year - 4) % 10)  </a:t>
            </a:r>
          </a:p>
          <a:p>
            <a:r>
              <a:rPr lang="en-US" altLang="ko-KR" sz="2800" dirty="0"/>
              <a:t>12</a:t>
            </a:r>
            <a:r>
              <a:rPr lang="ko-KR" altLang="en-US" sz="2800" dirty="0"/>
              <a:t>지</a:t>
            </a:r>
            <a:r>
              <a:rPr lang="en-US" altLang="ko-KR" sz="2800" dirty="0"/>
              <a:t> = ((year - 4) % 12)</a:t>
            </a:r>
          </a:p>
          <a:p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입력하는 해는 </a:t>
            </a:r>
            <a:r>
              <a:rPr lang="en-US" altLang="ko-KR" sz="2800" dirty="0"/>
              <a:t>0</a:t>
            </a:r>
            <a:r>
              <a:rPr lang="ko-KR" altLang="en-US" sz="2800" dirty="0"/>
              <a:t>보다 </a:t>
            </a:r>
            <a:r>
              <a:rPr lang="ko-KR" altLang="en-US" sz="2800" dirty="0" err="1"/>
              <a:t>커야한다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2021</a:t>
            </a:r>
            <a:r>
              <a:rPr lang="ko-KR" altLang="en-US" sz="2800" dirty="0"/>
              <a:t>년은 </a:t>
            </a:r>
            <a:r>
              <a:rPr lang="en-US" altLang="ko-KR" sz="2800" dirty="0"/>
              <a:t> </a:t>
            </a:r>
            <a:r>
              <a:rPr lang="ko-KR" altLang="en-US" sz="2800" dirty="0"/>
              <a:t>신축년</a:t>
            </a:r>
          </a:p>
        </p:txBody>
      </p:sp>
    </p:spTree>
    <p:extLst>
      <p:ext uri="{BB962C8B-B14F-4D97-AF65-F5344CB8AC3E}">
        <p14:creationId xmlns:p14="http://schemas.microsoft.com/office/powerpoint/2010/main" val="370945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369</Words>
  <Application>Microsoft Office PowerPoint</Application>
  <PresentationFormat>와이드스크린</PresentationFormat>
  <Paragraphs>33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Malgun Gothic</vt:lpstr>
      <vt:lpstr>Arial</vt:lpstr>
      <vt:lpstr>Office 테마</vt:lpstr>
      <vt:lpstr>Day3 리스트와 튜플 심화 </vt:lpstr>
      <vt:lpstr>PowerPoint 프레젠테이션</vt:lpstr>
      <vt:lpstr>PowerPoint 프레젠테이션</vt:lpstr>
      <vt:lpstr>PowerPoint 프레젠테이션</vt:lpstr>
      <vt:lpstr>PowerPoint 프레젠테이션</vt:lpstr>
      <vt:lpstr>심화 예제</vt:lpstr>
      <vt:lpstr>PowerPoint 프레젠테이션</vt:lpstr>
      <vt:lpstr>PowerPoint 프레젠테이션</vt:lpstr>
      <vt:lpstr>PowerPoint 프레젠테이션</vt:lpstr>
      <vt:lpstr>[문제]어떤해든 년도를 입력만하면 입력받은 년도를 간지력으로 바꿔주는 프로그램이다.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Day3 리스트와 튜플 심화 </dc:title>
  <dc:creator>kim kitae</dc:creator>
  <cp:lastModifiedBy>kim minju</cp:lastModifiedBy>
  <cp:revision>6</cp:revision>
  <dcterms:created xsi:type="dcterms:W3CDTF">2021-06-13T13:51:22Z</dcterms:created>
  <dcterms:modified xsi:type="dcterms:W3CDTF">2021-10-03T22:12:33Z</dcterms:modified>
</cp:coreProperties>
</file>