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5" r:id="rId4"/>
    <p:sldId id="288" r:id="rId5"/>
    <p:sldId id="276" r:id="rId6"/>
    <p:sldId id="277" r:id="rId7"/>
    <p:sldId id="289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93" r:id="rId17"/>
    <p:sldId id="294" r:id="rId18"/>
    <p:sldId id="290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Day4</a:t>
            </a:r>
            <a:br>
              <a:rPr lang="en-US" altLang="ko-KR" b="1" dirty="0"/>
            </a:br>
            <a:r>
              <a:rPr lang="ko-KR" altLang="en-US" b="1" dirty="0"/>
              <a:t>문자열</a:t>
            </a:r>
            <a:r>
              <a:rPr lang="en-US" altLang="ko-KR" b="1" dirty="0"/>
              <a:t>, </a:t>
            </a:r>
            <a:r>
              <a:rPr lang="ko-KR" altLang="en-US" b="1" dirty="0" err="1"/>
              <a:t>딕셔너리</a:t>
            </a:r>
            <a:r>
              <a:rPr lang="en-US" altLang="ko-KR" b="1" dirty="0"/>
              <a:t>, </a:t>
            </a:r>
            <a:r>
              <a:rPr lang="ko-KR" altLang="en-US" b="1" dirty="0"/>
              <a:t>집합 심화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80F6-DB2F-4B17-9E12-80A9E7C2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7865-3406-4CB0-9BBE-9CED65E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my_dict</a:t>
            </a:r>
            <a:r>
              <a:rPr lang="en-US" altLang="ko-KR" b="0" dirty="0"/>
              <a:t> = {‘no’:101, ‘</a:t>
            </a:r>
            <a:r>
              <a:rPr lang="en-US" altLang="ko-KR" b="0" dirty="0" err="1"/>
              <a:t>name’:’Kim</a:t>
            </a:r>
            <a:r>
              <a:rPr lang="en-US" altLang="ko-KR" b="0" dirty="0"/>
              <a:t>’, ’score’:172.5, ‘weight’:68.7, ‘</a:t>
            </a:r>
            <a:r>
              <a:rPr lang="en-US" altLang="ko-KR" b="0" dirty="0" err="1"/>
              <a:t>employ’:False</a:t>
            </a:r>
            <a:r>
              <a:rPr lang="en-US" altLang="ko-KR" b="0" dirty="0"/>
              <a:t>}</a:t>
            </a:r>
          </a:p>
          <a:p>
            <a:endParaRPr lang="ko-KR" altLang="en-US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8F2857-F4BE-4E5F-B2A7-E75E8E6A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2" y="2099973"/>
            <a:ext cx="7310919" cy="44652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474637-9ADD-49E8-A886-EECF07A5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19" y="2068442"/>
            <a:ext cx="5124450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6DD7DE-FF01-4525-84CF-F8967D57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332" y="4558415"/>
            <a:ext cx="4543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4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30F1F-18B8-49D2-846A-DD24A089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01988-F41A-4DAB-B1E3-EBC5C30C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162594"/>
            <a:ext cx="11057207" cy="5330281"/>
          </a:xfrm>
        </p:spPr>
        <p:txBody>
          <a:bodyPr/>
          <a:lstStyle/>
          <a:p>
            <a:r>
              <a:rPr lang="en-US" altLang="ko-KR" b="0" dirty="0" err="1"/>
              <a:t>my_dict</a:t>
            </a:r>
            <a:r>
              <a:rPr lang="en-US" altLang="ko-KR" b="0" dirty="0"/>
              <a:t> = {‘kim’:’010-111’, ‘lee’:’010-222’, ’park:’010-333’}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ECF2E-02F9-4DAE-8AAC-2D4464E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14" y="1726196"/>
            <a:ext cx="4609168" cy="3414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B50EB8-A9FC-4273-8ACE-956F21E8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4" y="5323275"/>
            <a:ext cx="4609168" cy="1101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B6D78E-9E3C-4917-B624-8A3D9C065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87" y="1726196"/>
            <a:ext cx="5571478" cy="49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27E5-9C4F-468B-9999-66467EED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3A8D4-323C-469D-8046-71854B0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162594"/>
            <a:ext cx="11226019" cy="5330281"/>
          </a:xfrm>
        </p:spPr>
        <p:txBody>
          <a:bodyPr/>
          <a:lstStyle/>
          <a:p>
            <a:r>
              <a:rPr lang="en-US" altLang="ko-KR" sz="2400" b="0" dirty="0" err="1"/>
              <a:t>my_dict</a:t>
            </a:r>
            <a:r>
              <a:rPr lang="en-US" altLang="ko-KR" sz="2400" b="0" dirty="0"/>
              <a:t> = {‘no’:101, ‘</a:t>
            </a:r>
            <a:r>
              <a:rPr lang="en-US" altLang="ko-KR" sz="2400" b="0" dirty="0" err="1"/>
              <a:t>name’:’Kim</a:t>
            </a:r>
            <a:r>
              <a:rPr lang="en-US" altLang="ko-KR" sz="2400" b="0" dirty="0"/>
              <a:t>’, ’score’:172.5, ‘weight’:68.7, ‘</a:t>
            </a:r>
            <a:r>
              <a:rPr lang="en-US" altLang="ko-KR" sz="2400" b="0" dirty="0" err="1"/>
              <a:t>employ’:False</a:t>
            </a:r>
            <a:r>
              <a:rPr lang="en-US" altLang="ko-KR" sz="2400" b="0" dirty="0"/>
              <a:t>}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413E83-75CC-4515-84D5-72DBF27B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7" y="2133137"/>
            <a:ext cx="7225623" cy="3695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5CCC2D-2B7F-43E9-986F-33FB8942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74" y="3045467"/>
            <a:ext cx="5956557" cy="23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CEA6-EC18-41D7-9A38-AB4F7676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집합 </a:t>
            </a:r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3306-0DEE-4A56-BF09-BCFFBCD9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en-US" b="0" dirty="0" err="1"/>
              <a:t>파이썬은</a:t>
            </a:r>
            <a:r>
              <a:rPr lang="ko-KR" altLang="en-US" b="0" dirty="0"/>
              <a:t> 집합을 표현하는 세트</a:t>
            </a:r>
            <a:r>
              <a:rPr lang="en-US" altLang="ko-KR" b="0" dirty="0"/>
              <a:t>(set)</a:t>
            </a:r>
            <a:r>
              <a:rPr lang="ko-KR" altLang="en-US" b="0" dirty="0"/>
              <a:t>라는 자료형을 제공</a:t>
            </a:r>
            <a:endParaRPr lang="en-US" altLang="ko-KR" b="0" dirty="0"/>
          </a:p>
          <a:p>
            <a:pPr fontAlgn="ctr"/>
            <a:r>
              <a:rPr lang="ko-KR" altLang="en-US" b="0" dirty="0"/>
              <a:t>수학에서 배우는 집합과 같음 </a:t>
            </a:r>
            <a:r>
              <a:rPr lang="en-US" altLang="ko-KR" b="0" dirty="0">
                <a:sym typeface="Wingdings" panose="05000000000000000000" pitchFamily="2" charset="2"/>
              </a:rPr>
              <a:t> </a:t>
            </a:r>
            <a:r>
              <a:rPr lang="ko-KR" altLang="en-US" b="0" dirty="0"/>
              <a:t>합집합</a:t>
            </a:r>
            <a:r>
              <a:rPr lang="en-US" altLang="ko-KR" b="0" dirty="0"/>
              <a:t>, </a:t>
            </a:r>
            <a:r>
              <a:rPr lang="ko-KR" altLang="en-US" b="0" dirty="0"/>
              <a:t>교집합</a:t>
            </a:r>
            <a:r>
              <a:rPr lang="en-US" altLang="ko-KR" b="0" dirty="0"/>
              <a:t>, </a:t>
            </a:r>
            <a:r>
              <a:rPr lang="ko-KR" altLang="en-US" b="0" dirty="0" err="1"/>
              <a:t>차집합</a:t>
            </a:r>
            <a:r>
              <a:rPr lang="ko-KR" altLang="en-US" b="0" dirty="0"/>
              <a:t> 등</a:t>
            </a:r>
            <a:endParaRPr lang="en-US" altLang="ko-KR" b="0" dirty="0"/>
          </a:p>
          <a:p>
            <a:pPr fontAlgn="ctr"/>
            <a:r>
              <a:rPr lang="ko-KR" altLang="en-US" b="0" dirty="0"/>
              <a:t>집합은 </a:t>
            </a:r>
            <a:r>
              <a:rPr lang="en-US" altLang="ko-KR" b="0" dirty="0"/>
              <a:t>{ }</a:t>
            </a:r>
            <a:r>
              <a:rPr lang="ko-KR" altLang="en-US" b="0" dirty="0"/>
              <a:t>안에 값을 저장하며 각 값은 </a:t>
            </a:r>
            <a:r>
              <a:rPr lang="en-US" altLang="ko-KR" b="0" dirty="0"/>
              <a:t>,(</a:t>
            </a:r>
            <a:r>
              <a:rPr lang="ko-KR" altLang="en-US" b="0" dirty="0"/>
              <a:t>콤마</a:t>
            </a:r>
            <a:r>
              <a:rPr lang="en-US" altLang="ko-KR" b="0" dirty="0"/>
              <a:t>)</a:t>
            </a:r>
            <a:r>
              <a:rPr lang="ko-KR" altLang="en-US" b="0" dirty="0"/>
              <a:t>로 구분</a:t>
            </a:r>
            <a:endParaRPr lang="en-US" altLang="ko-KR" b="0" dirty="0"/>
          </a:p>
          <a:p>
            <a:pPr fontAlgn="ctr"/>
            <a:r>
              <a:rPr lang="ko-KR" altLang="en-US" b="0" dirty="0"/>
              <a:t>세트는 요소의 순서가 정해져 있지 않습니다</a:t>
            </a:r>
            <a:endParaRPr lang="en-US" altLang="ko-KR" b="0" dirty="0"/>
          </a:p>
          <a:p>
            <a:pPr fontAlgn="ctr"/>
            <a:r>
              <a:rPr lang="ko-KR" altLang="en-US" b="0" dirty="0"/>
              <a:t>따라서 세트를 출력해보면 매번 요소의 순서가 다르게 나옴</a:t>
            </a:r>
            <a:r>
              <a:rPr lang="en-US" altLang="ko-KR" b="0" dirty="0"/>
              <a:t>.</a:t>
            </a:r>
          </a:p>
          <a:p>
            <a:pPr fontAlgn="ctr"/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/>
              <a:t>세트에 들어가는 요소는 중복될 수 없음</a:t>
            </a:r>
            <a:r>
              <a:rPr lang="en-US" altLang="ko-KR" b="0" dirty="0"/>
              <a:t>. </a:t>
            </a:r>
          </a:p>
          <a:p>
            <a:pPr fontAlgn="ctr"/>
            <a:r>
              <a:rPr lang="ko-KR" altLang="en-US" b="0" dirty="0"/>
              <a:t>특히 세트는 리스트</a:t>
            </a:r>
            <a:r>
              <a:rPr lang="en-US" altLang="ko-KR" b="0" dirty="0"/>
              <a:t>, </a:t>
            </a:r>
            <a:r>
              <a:rPr lang="ko-KR" altLang="en-US" b="0" dirty="0" err="1"/>
              <a:t>튜플</a:t>
            </a:r>
            <a:r>
              <a:rPr lang="en-US" altLang="ko-KR" b="0" dirty="0"/>
              <a:t>, </a:t>
            </a:r>
            <a:r>
              <a:rPr lang="ko-KR" altLang="en-US" b="0" dirty="0" err="1"/>
              <a:t>딕셔너리와는</a:t>
            </a:r>
            <a:r>
              <a:rPr lang="ko-KR" altLang="en-US" b="0" dirty="0"/>
              <a:t> 달리 </a:t>
            </a:r>
            <a:r>
              <a:rPr lang="en-US" altLang="ko-KR" b="0" dirty="0"/>
              <a:t>[ ](</a:t>
            </a:r>
            <a:r>
              <a:rPr lang="ko-KR" altLang="en-US" b="0" dirty="0"/>
              <a:t>대괄호</a:t>
            </a:r>
            <a:r>
              <a:rPr lang="en-US" altLang="ko-KR" b="0" dirty="0"/>
              <a:t>)</a:t>
            </a:r>
            <a:r>
              <a:rPr lang="ko-KR" altLang="en-US" b="0" dirty="0"/>
              <a:t>로 특정 요소만 출력할 수는 없음</a:t>
            </a:r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3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0069-37A2-4EF2-A1E8-AB4DD2F3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집합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5EF2D-8553-4158-A117-7F54D013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C71AF-3F5B-4F10-B174-98ED3AEC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11" y="4735384"/>
            <a:ext cx="2262089" cy="1668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19E24F-EA86-43C8-8459-C272BDEE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62594"/>
            <a:ext cx="7675605" cy="5330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4BF0F3-84A1-4397-BCCC-7A90A687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779" y="793224"/>
            <a:ext cx="3973021" cy="34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심화</a:t>
            </a:r>
            <a:r>
              <a:rPr lang="en-US" altLang="ko-KR" b="1" dirty="0"/>
              <a:t>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63159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293" y="615700"/>
            <a:ext cx="1028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문제</a:t>
            </a:r>
            <a:r>
              <a:rPr lang="en-US" altLang="ko-KR" sz="2400" dirty="0"/>
              <a:t>] </a:t>
            </a:r>
            <a:r>
              <a:rPr lang="ko-KR" altLang="en-US" sz="2400" dirty="0"/>
              <a:t>상품을 검색하여 해당 상품의 가격을 알려주는 프로그램을 만들어 </a:t>
            </a:r>
            <a:endParaRPr lang="en-US" altLang="ko-KR" sz="2400" dirty="0"/>
          </a:p>
          <a:p>
            <a:r>
              <a:rPr lang="ko-KR" altLang="en-US" sz="2400" dirty="0"/>
              <a:t>보겠습니다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49" y="2001806"/>
            <a:ext cx="10030937" cy="36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AF7201-8188-4C26-8848-02A8DB2E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" y="1390211"/>
            <a:ext cx="11715341" cy="43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9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1378635"/>
            <a:ext cx="10515600" cy="4711016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디셔너리에</a:t>
            </a:r>
            <a:r>
              <a:rPr lang="ko-KR" altLang="en-US" dirty="0"/>
              <a:t> 이름</a:t>
            </a:r>
            <a:r>
              <a:rPr lang="en-US" altLang="ko-KR" dirty="0"/>
              <a:t>: </a:t>
            </a:r>
            <a:r>
              <a:rPr lang="ko-KR" altLang="en-US" dirty="0"/>
              <a:t>주민번호 형태로 데이터를 입력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주민번호를 문자로 입력한 경우는 </a:t>
            </a:r>
            <a:r>
              <a:rPr lang="en-US" altLang="ko-KR" dirty="0"/>
              <a:t>"881213-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234123“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주민번호를 숫자로 입력한 경우는 </a:t>
            </a:r>
            <a:r>
              <a:rPr lang="en-US" altLang="ko-KR" dirty="0"/>
              <a:t>881213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234123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문자열의 경우에는 </a:t>
            </a:r>
            <a:r>
              <a:rPr lang="en-US" altLang="ko-KR" dirty="0"/>
              <a:t>-</a:t>
            </a:r>
            <a:r>
              <a:rPr lang="ko-KR" altLang="en-US" dirty="0"/>
              <a:t>다음 위치에 나오는 숫자를 보고</a:t>
            </a:r>
            <a:r>
              <a:rPr lang="en-US" altLang="ko-KR" dirty="0"/>
              <a:t>, </a:t>
            </a:r>
            <a:r>
              <a:rPr lang="ko-KR" altLang="en-US" dirty="0"/>
              <a:t>숫자인 경우에는 앞에서부터 </a:t>
            </a:r>
            <a:r>
              <a:rPr lang="en-US" altLang="ko-KR" dirty="0"/>
              <a:t>7</a:t>
            </a:r>
            <a:r>
              <a:rPr lang="ko-KR" altLang="en-US" dirty="0"/>
              <a:t>번째 숫자를 보고 판단한다</a:t>
            </a:r>
            <a:r>
              <a:rPr lang="en-US" altLang="ko-K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문자열의 경우에는 인덱싱을 사용하는 방법 사용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숫자의 경우에는 문자형으로 변경하여 </a:t>
            </a:r>
            <a:r>
              <a:rPr lang="ko-KR" altLang="en-US" dirty="0" err="1"/>
              <a:t>슬라이싱을</a:t>
            </a:r>
            <a:r>
              <a:rPr lang="ko-KR" altLang="en-US" dirty="0"/>
              <a:t> 사용하는 방법 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600" y="388794"/>
            <a:ext cx="10793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문제</a:t>
            </a:r>
            <a:r>
              <a:rPr lang="en-US" altLang="ko-KR" sz="2400" dirty="0"/>
              <a:t>] </a:t>
            </a:r>
            <a:r>
              <a:rPr lang="ko-KR" altLang="en-US" sz="2400" dirty="0"/>
              <a:t>주민번호에서 특정 위치 정보 확인해서 남자 혹은 여자로 출력한다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단 주민 번호는 문자열로 입력된 경우가 있고 숫자로만 입력된 경우가 있다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689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6600" y="388794"/>
            <a:ext cx="783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주민번호에서 특정 위치 정보 확인해서 남자 혹은 여자로 출력하기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880892-FAF1-45ED-9242-F902A593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5121" y="1008654"/>
            <a:ext cx="8881756" cy="53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3547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31251-E9A0-427E-B3F7-6A46C3D9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802C5-8433-4D56-A17C-2008B049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427555"/>
          </a:xfrm>
        </p:spPr>
        <p:txBody>
          <a:bodyPr/>
          <a:lstStyle/>
          <a:p>
            <a:pPr fontAlgn="ctr"/>
            <a:r>
              <a:rPr lang="ko-KR" altLang="en-US" dirty="0">
                <a:solidFill>
                  <a:srgbClr val="FF0000"/>
                </a:solidFill>
              </a:rPr>
              <a:t>문자열</a:t>
            </a:r>
            <a:r>
              <a:rPr lang="en-US" altLang="ko-KR" dirty="0">
                <a:solidFill>
                  <a:srgbClr val="FF0000"/>
                </a:solidFill>
              </a:rPr>
              <a:t>(String)</a:t>
            </a:r>
            <a:r>
              <a:rPr lang="ko-KR" altLang="en-US" b="0" dirty="0"/>
              <a:t>도 시퀀스 </a:t>
            </a:r>
            <a:r>
              <a:rPr lang="ko-KR" altLang="en-US" b="0" dirty="0" err="1"/>
              <a:t>데이터형인데</a:t>
            </a:r>
            <a:r>
              <a:rPr lang="en-US" altLang="ko-KR" b="0" dirty="0"/>
              <a:t>, </a:t>
            </a:r>
            <a:r>
              <a:rPr lang="ko-KR" altLang="en-US" b="0" dirty="0"/>
              <a:t>문자들 하나하나가 요소가 되는 것임</a:t>
            </a:r>
            <a:r>
              <a:rPr lang="en-US" altLang="ko-KR" b="0" dirty="0"/>
              <a:t>. </a:t>
            </a:r>
          </a:p>
          <a:p>
            <a:pPr fontAlgn="ctr"/>
            <a:r>
              <a:rPr lang="ko-KR" altLang="en-US" b="0" dirty="0"/>
              <a:t>문자열도 각 요소들을 변경하는 것이 불가</a:t>
            </a:r>
            <a:r>
              <a:rPr lang="en-US" altLang="ko-KR" b="0" dirty="0"/>
              <a:t>(immutable), </a:t>
            </a:r>
            <a:r>
              <a:rPr lang="ko-KR" altLang="en-US" b="0" dirty="0"/>
              <a:t>새로운 문자열을 다시 할당 할 수는 있음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8AE768-867E-4E0A-85A1-26C08C4F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3091616"/>
            <a:ext cx="4291911" cy="3636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6D5DA9-EA5F-41F5-BC90-D8AF5BBA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74" y="3667784"/>
            <a:ext cx="2702632" cy="24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5FC8-6FE8-42DA-A2F1-99D8567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문자열에서 사용가능한 함수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9CDE8-C291-446A-BBF9-16410B2E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F22B7-065F-4DDA-8018-1BE276B6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77" y="1601152"/>
            <a:ext cx="10017159" cy="36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A8D31-FAA6-47DE-9959-8C515837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DE43C-2979-449B-9445-B7E5C6E2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B6A856-8627-49A9-A797-9C797A87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58" y="1634254"/>
            <a:ext cx="3702620" cy="340007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4A11B5-86C3-4B04-AAD2-1A426F049BFB}"/>
              </a:ext>
            </a:extLst>
          </p:cNvPr>
          <p:cNvGrpSpPr/>
          <p:nvPr/>
        </p:nvGrpSpPr>
        <p:grpSpPr>
          <a:xfrm>
            <a:off x="9781274" y="2414142"/>
            <a:ext cx="1781175" cy="2543175"/>
            <a:chOff x="10068916" y="3061123"/>
            <a:chExt cx="1781175" cy="25431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D365C-31E2-4F75-8F53-8EF6AF41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8916" y="3061123"/>
              <a:ext cx="1704975" cy="1524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B46978-3570-4B73-B03F-FC1FF89B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8916" y="4585123"/>
              <a:ext cx="1781175" cy="101917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AD9A926-DE91-4C8E-B124-5DB6403D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62594"/>
            <a:ext cx="4464262" cy="54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FC8E5-F0F7-4445-BC41-BF36DA5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723BA-2EB2-4877-BBDF-643348DF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20EAC-9F62-479D-A339-1EAA3F8E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240" y="1530574"/>
            <a:ext cx="2016812" cy="2077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2EB32D-521F-4B8F-92A9-FBAEDF15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5087"/>
            <a:ext cx="6604097" cy="531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04F567-EF6C-459E-AB3B-57BE7727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42" y="1162594"/>
            <a:ext cx="2799451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2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FC8E5-F0F7-4445-BC41-BF36DA5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723BA-2EB2-4877-BBDF-643348DF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98AD6-C682-43B6-B1AA-A8D5DFD9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2" y="1077902"/>
            <a:ext cx="3984381" cy="5525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7C4F67-B094-426C-92C5-2BCE7094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311" y="1077901"/>
            <a:ext cx="3365329" cy="38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4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 err="1"/>
              <a:t>딕셔너리와</a:t>
            </a:r>
            <a:r>
              <a:rPr lang="ko-KR" altLang="en-US" b="1" dirty="0"/>
              <a:t> 집합</a:t>
            </a:r>
          </a:p>
        </p:txBody>
      </p:sp>
    </p:spTree>
    <p:extLst>
      <p:ext uri="{BB962C8B-B14F-4D97-AF65-F5344CB8AC3E}">
        <p14:creationId xmlns:p14="http://schemas.microsoft.com/office/powerpoint/2010/main" val="368636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544EB-4B13-4B02-9391-EAE829E7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6C0D4-EA81-4550-A1BA-AF4CC9FD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단어 그대로 해석하면 사전</a:t>
            </a:r>
            <a:r>
              <a:rPr lang="en-US" altLang="ko-KR" b="0" dirty="0"/>
              <a:t>, </a:t>
            </a:r>
            <a:r>
              <a:rPr lang="ko-KR" altLang="en-US" b="0" dirty="0"/>
              <a:t> </a:t>
            </a:r>
            <a:r>
              <a:rPr lang="en-US" altLang="ko-KR" b="0" dirty="0"/>
              <a:t>Key</a:t>
            </a:r>
            <a:r>
              <a:rPr lang="ko-KR" altLang="en-US" b="0" dirty="0"/>
              <a:t>와 </a:t>
            </a:r>
            <a:r>
              <a:rPr lang="en-US" altLang="ko-KR" b="0" dirty="0"/>
              <a:t>Value</a:t>
            </a:r>
            <a:r>
              <a:rPr lang="ko-KR" altLang="en-US" b="0" dirty="0"/>
              <a:t>를 한 쌍으로 갖는 자료형</a:t>
            </a:r>
            <a:endParaRPr lang="en-US" altLang="ko-KR" b="0" dirty="0"/>
          </a:p>
          <a:p>
            <a:r>
              <a:rPr lang="ko-KR" altLang="en-US" b="0" dirty="0" err="1"/>
              <a:t>딕셔너리는</a:t>
            </a:r>
            <a:r>
              <a:rPr lang="ko-KR" altLang="en-US" b="0" dirty="0"/>
              <a:t> 리스트나 </a:t>
            </a:r>
            <a:r>
              <a:rPr lang="ko-KR" altLang="en-US" b="0" dirty="0" err="1"/>
              <a:t>튜플처럼</a:t>
            </a:r>
            <a:r>
              <a:rPr lang="ko-KR" altLang="en-US" b="0" dirty="0"/>
              <a:t> 순차적으로</a:t>
            </a:r>
            <a:r>
              <a:rPr lang="en-US" altLang="ko-KR" b="0" dirty="0"/>
              <a:t>(sequential) </a:t>
            </a:r>
            <a:r>
              <a:rPr lang="ko-KR" altLang="en-US" b="0" dirty="0"/>
              <a:t>해당 </a:t>
            </a:r>
            <a:r>
              <a:rPr lang="ko-KR" altLang="en-US" b="0" dirty="0" err="1"/>
              <a:t>요솟값을</a:t>
            </a:r>
            <a:r>
              <a:rPr lang="ko-KR" altLang="en-US" b="0" dirty="0"/>
              <a:t> 구하지 않고 </a:t>
            </a:r>
            <a:r>
              <a:rPr lang="en-US" altLang="ko-KR" b="0" dirty="0"/>
              <a:t>Key</a:t>
            </a:r>
            <a:r>
              <a:rPr lang="ko-KR" altLang="en-US" b="0" dirty="0"/>
              <a:t>를 통해 </a:t>
            </a:r>
            <a:r>
              <a:rPr lang="en-US" altLang="ko-KR" b="0" dirty="0"/>
              <a:t>Value</a:t>
            </a:r>
            <a:r>
              <a:rPr lang="ko-KR" altLang="en-US" b="0" dirty="0"/>
              <a:t>를 얻는다</a:t>
            </a:r>
            <a:r>
              <a:rPr lang="en-US" altLang="ko-KR" b="0" dirty="0"/>
              <a:t>. </a:t>
            </a:r>
            <a:r>
              <a:rPr lang="ko-KR" altLang="en-US" b="0" dirty="0"/>
              <a:t>형식은</a:t>
            </a:r>
            <a:r>
              <a:rPr lang="en-US" altLang="ko-KR" b="0" dirty="0"/>
              <a:t>,</a:t>
            </a:r>
          </a:p>
          <a:p>
            <a:pPr lvl="1"/>
            <a:r>
              <a:rPr lang="en-US" altLang="ko-KR" b="0" dirty="0"/>
              <a:t>{Key1:Value1, Key2:Value2, Key3:Value3, ...}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student1 = {‘no’:101, ‘</a:t>
            </a:r>
            <a:r>
              <a:rPr lang="en-US" altLang="ko-KR" b="0" dirty="0" err="1"/>
              <a:t>name’:’Kim</a:t>
            </a:r>
            <a:r>
              <a:rPr lang="en-US" altLang="ko-KR" b="0" dirty="0"/>
              <a:t>’, ’score’:172.5, ‘weight’:68.7, ‘</a:t>
            </a:r>
            <a:r>
              <a:rPr lang="en-US" altLang="ko-KR" b="0" dirty="0" err="1"/>
              <a:t>employ’:False</a:t>
            </a:r>
            <a:r>
              <a:rPr lang="en-US" altLang="ko-KR" b="0" dirty="0"/>
              <a:t>}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student = { 101:[’Kim’, 172.5, 68.7, False] }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9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405</Words>
  <Application>Microsoft Office PowerPoint</Application>
  <PresentationFormat>와이드스크린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Day4 문자열, 딕셔너리, 집합 심화</vt:lpstr>
      <vt:lpstr>문자열</vt:lpstr>
      <vt:lpstr>문자열 </vt:lpstr>
      <vt:lpstr>문자열에서 사용가능한 함수 </vt:lpstr>
      <vt:lpstr>문자열</vt:lpstr>
      <vt:lpstr>문자열</vt:lpstr>
      <vt:lpstr>문자열 슬라이싱 </vt:lpstr>
      <vt:lpstr>딕셔너리와 집합</vt:lpstr>
      <vt:lpstr>딕셔너리</vt:lpstr>
      <vt:lpstr>딕셔너리 </vt:lpstr>
      <vt:lpstr>딕셔너리</vt:lpstr>
      <vt:lpstr>딕셔너리</vt:lpstr>
      <vt:lpstr>집합 { }</vt:lpstr>
      <vt:lpstr>집합 </vt:lpstr>
      <vt:lpstr>심화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63</cp:revision>
  <dcterms:created xsi:type="dcterms:W3CDTF">2021-06-13T13:51:22Z</dcterms:created>
  <dcterms:modified xsi:type="dcterms:W3CDTF">2021-10-03T22:22:47Z</dcterms:modified>
</cp:coreProperties>
</file>