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68" r:id="rId5"/>
    <p:sldId id="269" r:id="rId6"/>
    <p:sldId id="270" r:id="rId7"/>
    <p:sldId id="271" r:id="rId8"/>
    <p:sldId id="272" r:id="rId9"/>
    <p:sldId id="279" r:id="rId10"/>
    <p:sldId id="295" r:id="rId11"/>
    <p:sldId id="274" r:id="rId12"/>
    <p:sldId id="294" r:id="rId13"/>
    <p:sldId id="296" r:id="rId14"/>
    <p:sldId id="293" r:id="rId15"/>
    <p:sldId id="28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21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kitae" userId="d83faefa09aebde4" providerId="LiveId" clId="{E71721F0-B133-4B9A-9B29-52DCA87AE3F1}"/>
    <pc:docChg chg="undo custSel addSld delSld modSld sldOrd">
      <pc:chgData name="kim kitae" userId="d83faefa09aebde4" providerId="LiveId" clId="{E71721F0-B133-4B9A-9B29-52DCA87AE3F1}" dt="2021-06-20T16:47:42.736" v="3184" actId="1076"/>
      <pc:docMkLst>
        <pc:docMk/>
      </pc:docMkLst>
      <pc:sldChg chg="modSp mod">
        <pc:chgData name="kim kitae" userId="d83faefa09aebde4" providerId="LiveId" clId="{E71721F0-B133-4B9A-9B29-52DCA87AE3F1}" dt="2021-06-20T14:50:32.152" v="978" actId="6549"/>
        <pc:sldMkLst>
          <pc:docMk/>
          <pc:sldMk cId="1363044037" sldId="257"/>
        </pc:sldMkLst>
        <pc:spChg chg="mod">
          <ac:chgData name="kim kitae" userId="d83faefa09aebde4" providerId="LiveId" clId="{E71721F0-B133-4B9A-9B29-52DCA87AE3F1}" dt="2021-06-20T14:50:32.152" v="978" actId="6549"/>
          <ac:spMkLst>
            <pc:docMk/>
            <pc:sldMk cId="1363044037" sldId="257"/>
            <ac:spMk id="3" creationId="{88038121-988E-4A4F-A1CB-2F65000B9B15}"/>
          </ac:spMkLst>
        </pc:spChg>
        <pc:spChg chg="mod">
          <ac:chgData name="kim kitae" userId="d83faefa09aebde4" providerId="LiveId" clId="{E71721F0-B133-4B9A-9B29-52DCA87AE3F1}" dt="2021-06-20T14:48:55.040" v="925" actId="14100"/>
          <ac:spMkLst>
            <pc:docMk/>
            <pc:sldMk cId="1363044037" sldId="257"/>
            <ac:spMk id="7" creationId="{00000000-0000-0000-0000-000000000000}"/>
          </ac:spMkLst>
        </pc:spChg>
        <pc:spChg chg="mod">
          <ac:chgData name="kim kitae" userId="d83faefa09aebde4" providerId="LiveId" clId="{E71721F0-B133-4B9A-9B29-52DCA87AE3F1}" dt="2021-06-20T14:48:39.397" v="922" actId="1035"/>
          <ac:spMkLst>
            <pc:docMk/>
            <pc:sldMk cId="1363044037" sldId="257"/>
            <ac:spMk id="8" creationId="{00000000-0000-0000-0000-000000000000}"/>
          </ac:spMkLst>
        </pc:spChg>
        <pc:picChg chg="mod">
          <ac:chgData name="kim kitae" userId="d83faefa09aebde4" providerId="LiveId" clId="{E71721F0-B133-4B9A-9B29-52DCA87AE3F1}" dt="2021-06-20T14:49:38.029" v="930" actId="1076"/>
          <ac:picMkLst>
            <pc:docMk/>
            <pc:sldMk cId="1363044037" sldId="257"/>
            <ac:picMk id="4" creationId="{7184A369-E503-47F4-BB3F-394367FD1A47}"/>
          </ac:picMkLst>
        </pc:picChg>
      </pc:sldChg>
      <pc:sldChg chg="addSp delSp modSp mod">
        <pc:chgData name="kim kitae" userId="d83faefa09aebde4" providerId="LiveId" clId="{E71721F0-B133-4B9A-9B29-52DCA87AE3F1}" dt="2021-06-20T14:48:06.871" v="911" actId="1035"/>
        <pc:sldMkLst>
          <pc:docMk/>
          <pc:sldMk cId="281619812" sldId="258"/>
        </pc:sldMkLst>
        <pc:spChg chg="mod">
          <ac:chgData name="kim kitae" userId="d83faefa09aebde4" providerId="LiveId" clId="{E71721F0-B133-4B9A-9B29-52DCA87AE3F1}" dt="2021-06-20T14:28:58.531" v="694"/>
          <ac:spMkLst>
            <pc:docMk/>
            <pc:sldMk cId="281619812" sldId="258"/>
            <ac:spMk id="2" creationId="{EEE0AA85-77AB-4069-AA31-B7D5E9FA58EE}"/>
          </ac:spMkLst>
        </pc:spChg>
        <pc:spChg chg="del mod">
          <ac:chgData name="kim kitae" userId="d83faefa09aebde4" providerId="LiveId" clId="{E71721F0-B133-4B9A-9B29-52DCA87AE3F1}" dt="2021-06-20T14:44:21.926" v="766" actId="3680"/>
          <ac:spMkLst>
            <pc:docMk/>
            <pc:sldMk cId="281619812" sldId="258"/>
            <ac:spMk id="3" creationId="{88038121-988E-4A4F-A1CB-2F65000B9B15}"/>
          </ac:spMkLst>
        </pc:spChg>
        <pc:spChg chg="del">
          <ac:chgData name="kim kitae" userId="d83faefa09aebde4" providerId="LiveId" clId="{E71721F0-B133-4B9A-9B29-52DCA87AE3F1}" dt="2021-06-20T14:31:03.458" v="709" actId="478"/>
          <ac:spMkLst>
            <pc:docMk/>
            <pc:sldMk cId="281619812" sldId="258"/>
            <ac:spMk id="5" creationId="{00000000-0000-0000-0000-000000000000}"/>
          </ac:spMkLst>
        </pc:spChg>
        <pc:spChg chg="add del mod">
          <ac:chgData name="kim kitae" userId="d83faefa09aebde4" providerId="LiveId" clId="{E71721F0-B133-4B9A-9B29-52DCA87AE3F1}" dt="2021-06-20T14:47:36.351" v="903" actId="478"/>
          <ac:spMkLst>
            <pc:docMk/>
            <pc:sldMk cId="281619812" sldId="258"/>
            <ac:spMk id="7" creationId="{21BF2622-8C72-4DB7-B7AE-DE08145F1289}"/>
          </ac:spMkLst>
        </pc:spChg>
        <pc:spChg chg="del">
          <ac:chgData name="kim kitae" userId="d83faefa09aebde4" providerId="LiveId" clId="{E71721F0-B133-4B9A-9B29-52DCA87AE3F1}" dt="2021-06-20T14:31:00.611" v="707" actId="478"/>
          <ac:spMkLst>
            <pc:docMk/>
            <pc:sldMk cId="281619812" sldId="258"/>
            <ac:spMk id="8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48:06.871" v="911" actId="1035"/>
          <ac:spMkLst>
            <pc:docMk/>
            <pc:sldMk cId="281619812" sldId="258"/>
            <ac:spMk id="10" creationId="{58ACFCC4-9035-46CB-A60F-B742993EB7BB}"/>
          </ac:spMkLst>
        </pc:spChg>
        <pc:graphicFrameChg chg="add mod ord modGraphic">
          <ac:chgData name="kim kitae" userId="d83faefa09aebde4" providerId="LiveId" clId="{E71721F0-B133-4B9A-9B29-52DCA87AE3F1}" dt="2021-06-20T14:47:24.629" v="902" actId="1036"/>
          <ac:graphicFrameMkLst>
            <pc:docMk/>
            <pc:sldMk cId="281619812" sldId="258"/>
            <ac:graphicFrameMk id="12" creationId="{693C4B62-E2DC-4956-BDF9-C10997B80049}"/>
          </ac:graphicFrameMkLst>
        </pc:graphicFrameChg>
        <pc:picChg chg="add del mod">
          <ac:chgData name="kim kitae" userId="d83faefa09aebde4" providerId="LiveId" clId="{E71721F0-B133-4B9A-9B29-52DCA87AE3F1}" dt="2021-06-20T14:37:29.957" v="732" actId="478"/>
          <ac:picMkLst>
            <pc:docMk/>
            <pc:sldMk cId="281619812" sldId="258"/>
            <ac:picMk id="4" creationId="{01854522-E6DB-4D40-B2F1-88BBAE6208AE}"/>
          </ac:picMkLst>
        </pc:picChg>
        <pc:picChg chg="del">
          <ac:chgData name="kim kitae" userId="d83faefa09aebde4" providerId="LiveId" clId="{E71721F0-B133-4B9A-9B29-52DCA87AE3F1}" dt="2021-06-20T14:30:59.036" v="706" actId="478"/>
          <ac:picMkLst>
            <pc:docMk/>
            <pc:sldMk cId="281619812" sldId="258"/>
            <ac:picMk id="6" creationId="{00000000-0000-0000-0000-000000000000}"/>
          </ac:picMkLst>
        </pc:picChg>
        <pc:picChg chg="add del mod">
          <ac:chgData name="kim kitae" userId="d83faefa09aebde4" providerId="LiveId" clId="{E71721F0-B133-4B9A-9B29-52DCA87AE3F1}" dt="2021-06-20T14:37:32.663" v="733" actId="478"/>
          <ac:picMkLst>
            <pc:docMk/>
            <pc:sldMk cId="281619812" sldId="258"/>
            <ac:picMk id="9" creationId="{250A3715-B77C-4A31-9425-6318FE6F60F9}"/>
          </ac:picMkLst>
        </pc:picChg>
        <pc:picChg chg="add del mod">
          <ac:chgData name="kim kitae" userId="d83faefa09aebde4" providerId="LiveId" clId="{E71721F0-B133-4B9A-9B29-52DCA87AE3F1}" dt="2021-06-20T14:43:45.479" v="764" actId="478"/>
          <ac:picMkLst>
            <pc:docMk/>
            <pc:sldMk cId="281619812" sldId="258"/>
            <ac:picMk id="11" creationId="{275059A2-0A65-45D1-840F-771E09D3743D}"/>
          </ac:picMkLst>
        </pc:picChg>
        <pc:picChg chg="add del">
          <ac:chgData name="kim kitae" userId="d83faefa09aebde4" providerId="LiveId" clId="{E71721F0-B133-4B9A-9B29-52DCA87AE3F1}" dt="2021-06-20T14:47:51.311" v="905"/>
          <ac:picMkLst>
            <pc:docMk/>
            <pc:sldMk cId="281619812" sldId="258"/>
            <ac:picMk id="14" creationId="{4B4EC05C-D58B-4623-A686-B1190D830CA0}"/>
          </ac:picMkLst>
        </pc:picChg>
        <pc:picChg chg="del">
          <ac:chgData name="kim kitae" userId="d83faefa09aebde4" providerId="LiveId" clId="{E71721F0-B133-4B9A-9B29-52DCA87AE3F1}" dt="2021-06-20T14:31:02.138" v="708" actId="478"/>
          <ac:picMkLst>
            <pc:docMk/>
            <pc:sldMk cId="281619812" sldId="258"/>
            <ac:picMk id="1026" creationId="{E0DEFA7E-7417-4023-9CEC-885CF9FDBC02}"/>
          </ac:picMkLst>
        </pc:picChg>
        <pc:picChg chg="add mod">
          <ac:chgData name="kim kitae" userId="d83faefa09aebde4" providerId="LiveId" clId="{E71721F0-B133-4B9A-9B29-52DCA87AE3F1}" dt="2021-06-20T14:44:34.479" v="769" actId="167"/>
          <ac:picMkLst>
            <pc:docMk/>
            <pc:sldMk cId="281619812" sldId="258"/>
            <ac:picMk id="1028" creationId="{182BDD17-6231-4513-BFDD-3C8ABB964CE9}"/>
          </ac:picMkLst>
        </pc:picChg>
      </pc:sldChg>
      <pc:sldChg chg="modSp mod">
        <pc:chgData name="kim kitae" userId="d83faefa09aebde4" providerId="LiveId" clId="{E71721F0-B133-4B9A-9B29-52DCA87AE3F1}" dt="2021-06-20T14:55:07.220" v="1090" actId="20577"/>
        <pc:sldMkLst>
          <pc:docMk/>
          <pc:sldMk cId="456070174" sldId="259"/>
        </pc:sldMkLst>
        <pc:spChg chg="mod">
          <ac:chgData name="kim kitae" userId="d83faefa09aebde4" providerId="LiveId" clId="{E71721F0-B133-4B9A-9B29-52DCA87AE3F1}" dt="2021-06-20T14:55:07.220" v="1090" actId="20577"/>
          <ac:spMkLst>
            <pc:docMk/>
            <pc:sldMk cId="456070174" sldId="259"/>
            <ac:spMk id="3" creationId="{88038121-988E-4A4F-A1CB-2F65000B9B15}"/>
          </ac:spMkLst>
        </pc:spChg>
      </pc:sldChg>
      <pc:sldChg chg="addSp modSp mod">
        <pc:chgData name="kim kitae" userId="d83faefa09aebde4" providerId="LiveId" clId="{E71721F0-B133-4B9A-9B29-52DCA87AE3F1}" dt="2021-06-20T15:23:59.926" v="1224" actId="1076"/>
        <pc:sldMkLst>
          <pc:docMk/>
          <pc:sldMk cId="322944251" sldId="260"/>
        </pc:sldMkLst>
        <pc:spChg chg="mod">
          <ac:chgData name="kim kitae" userId="d83faefa09aebde4" providerId="LiveId" clId="{E71721F0-B133-4B9A-9B29-52DCA87AE3F1}" dt="2021-06-20T15:22:52.316" v="1220" actId="20577"/>
          <ac:spMkLst>
            <pc:docMk/>
            <pc:sldMk cId="322944251" sldId="260"/>
            <ac:spMk id="3" creationId="{88038121-988E-4A4F-A1CB-2F65000B9B15}"/>
          </ac:spMkLst>
        </pc:spChg>
        <pc:picChg chg="add mod">
          <ac:chgData name="kim kitae" userId="d83faefa09aebde4" providerId="LiveId" clId="{E71721F0-B133-4B9A-9B29-52DCA87AE3F1}" dt="2021-06-20T15:23:59.926" v="1224" actId="1076"/>
          <ac:picMkLst>
            <pc:docMk/>
            <pc:sldMk cId="322944251" sldId="260"/>
            <ac:picMk id="4" creationId="{C5FDF7A4-FE34-4196-95C6-688B69C2BEE0}"/>
          </ac:picMkLst>
        </pc:picChg>
      </pc:sldChg>
      <pc:sldChg chg="modSp mod">
        <pc:chgData name="kim kitae" userId="d83faefa09aebde4" providerId="LiveId" clId="{E71721F0-B133-4B9A-9B29-52DCA87AE3F1}" dt="2021-06-20T15:31:25.926" v="1277" actId="20577"/>
        <pc:sldMkLst>
          <pc:docMk/>
          <pc:sldMk cId="3405145783" sldId="261"/>
        </pc:sldMkLst>
        <pc:spChg chg="mod">
          <ac:chgData name="kim kitae" userId="d83faefa09aebde4" providerId="LiveId" clId="{E71721F0-B133-4B9A-9B29-52DCA87AE3F1}" dt="2021-06-20T15:31:25.926" v="1277" actId="20577"/>
          <ac:spMkLst>
            <pc:docMk/>
            <pc:sldMk cId="3405145783" sldId="261"/>
            <ac:spMk id="3" creationId="{88038121-988E-4A4F-A1CB-2F65000B9B15}"/>
          </ac:spMkLst>
        </pc:spChg>
        <pc:picChg chg="mod">
          <ac:chgData name="kim kitae" userId="d83faefa09aebde4" providerId="LiveId" clId="{E71721F0-B133-4B9A-9B29-52DCA87AE3F1}" dt="2021-06-20T15:29:45.459" v="1237" actId="1076"/>
          <ac:picMkLst>
            <pc:docMk/>
            <pc:sldMk cId="3405145783" sldId="261"/>
            <ac:picMk id="4" creationId="{9A95151C-5B25-479B-AEA4-D3C100D5F404}"/>
          </ac:picMkLst>
        </pc:picChg>
      </pc:sldChg>
      <pc:sldChg chg="modSp mod">
        <pc:chgData name="kim kitae" userId="d83faefa09aebde4" providerId="LiveId" clId="{E71721F0-B133-4B9A-9B29-52DCA87AE3F1}" dt="2021-06-20T15:28:53.372" v="1236" actId="20577"/>
        <pc:sldMkLst>
          <pc:docMk/>
          <pc:sldMk cId="71222074" sldId="262"/>
        </pc:sldMkLst>
        <pc:spChg chg="mod">
          <ac:chgData name="kim kitae" userId="d83faefa09aebde4" providerId="LiveId" clId="{E71721F0-B133-4B9A-9B29-52DCA87AE3F1}" dt="2021-06-20T15:28:53.372" v="1236" actId="20577"/>
          <ac:spMkLst>
            <pc:docMk/>
            <pc:sldMk cId="71222074" sldId="262"/>
            <ac:spMk id="3" creationId="{88038121-988E-4A4F-A1CB-2F65000B9B15}"/>
          </ac:spMkLst>
        </pc:spChg>
      </pc:sldChg>
      <pc:sldChg chg="modSp mod">
        <pc:chgData name="kim kitae" userId="d83faefa09aebde4" providerId="LiveId" clId="{E71721F0-B133-4B9A-9B29-52DCA87AE3F1}" dt="2021-06-20T15:34:42.524" v="1338" actId="6549"/>
        <pc:sldMkLst>
          <pc:docMk/>
          <pc:sldMk cId="2028112437" sldId="264"/>
        </pc:sldMkLst>
        <pc:spChg chg="mod">
          <ac:chgData name="kim kitae" userId="d83faefa09aebde4" providerId="LiveId" clId="{E71721F0-B133-4B9A-9B29-52DCA87AE3F1}" dt="2021-06-20T15:33:10.795" v="1319" actId="6549"/>
          <ac:spMkLst>
            <pc:docMk/>
            <pc:sldMk cId="2028112437" sldId="264"/>
            <ac:spMk id="2" creationId="{20E38CCC-FDFD-424A-98C4-15A669AFA0B2}"/>
          </ac:spMkLst>
        </pc:spChg>
        <pc:spChg chg="mod">
          <ac:chgData name="kim kitae" userId="d83faefa09aebde4" providerId="LiveId" clId="{E71721F0-B133-4B9A-9B29-52DCA87AE3F1}" dt="2021-06-20T15:34:42.524" v="1338" actId="6549"/>
          <ac:spMkLst>
            <pc:docMk/>
            <pc:sldMk cId="2028112437" sldId="264"/>
            <ac:spMk id="3" creationId="{07519016-EDCA-40E3-90F2-51E9845C6FC5}"/>
          </ac:spMkLst>
        </pc:spChg>
      </pc:sldChg>
      <pc:sldChg chg="modSp mod">
        <pc:chgData name="kim kitae" userId="d83faefa09aebde4" providerId="LiveId" clId="{E71721F0-B133-4B9A-9B29-52DCA87AE3F1}" dt="2021-06-20T15:39:50.720" v="1392" actId="14"/>
        <pc:sldMkLst>
          <pc:docMk/>
          <pc:sldMk cId="2976657245" sldId="265"/>
        </pc:sldMkLst>
        <pc:spChg chg="mod">
          <ac:chgData name="kim kitae" userId="d83faefa09aebde4" providerId="LiveId" clId="{E71721F0-B133-4B9A-9B29-52DCA87AE3F1}" dt="2021-06-20T15:39:50.720" v="1392" actId="14"/>
          <ac:spMkLst>
            <pc:docMk/>
            <pc:sldMk cId="2976657245" sldId="265"/>
            <ac:spMk id="3" creationId="{964F0C35-9B26-4E26-B534-1132FB38152C}"/>
          </ac:spMkLst>
        </pc:spChg>
      </pc:sldChg>
      <pc:sldChg chg="addSp delSp modSp mod">
        <pc:chgData name="kim kitae" userId="d83faefa09aebde4" providerId="LiveId" clId="{E71721F0-B133-4B9A-9B29-52DCA87AE3F1}" dt="2021-06-20T16:07:39.745" v="2272" actId="20577"/>
        <pc:sldMkLst>
          <pc:docMk/>
          <pc:sldMk cId="3216277531" sldId="267"/>
        </pc:sldMkLst>
        <pc:spChg chg="mod">
          <ac:chgData name="kim kitae" userId="d83faefa09aebde4" providerId="LiveId" clId="{E71721F0-B133-4B9A-9B29-52DCA87AE3F1}" dt="2021-06-20T16:02:51.351" v="1869"/>
          <ac:spMkLst>
            <pc:docMk/>
            <pc:sldMk cId="3216277531" sldId="267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07:39.745" v="2272" actId="20577"/>
          <ac:spMkLst>
            <pc:docMk/>
            <pc:sldMk cId="3216277531" sldId="267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2:54.251" v="1870" actId="478"/>
          <ac:spMkLst>
            <pc:docMk/>
            <pc:sldMk cId="3216277531" sldId="267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0:34.971" v="1590" actId="478"/>
          <ac:picMkLst>
            <pc:docMk/>
            <pc:sldMk cId="3216277531" sldId="267"/>
            <ac:picMk id="4" creationId="{00000000-0000-0000-0000-000000000000}"/>
          </ac:picMkLst>
        </pc:picChg>
        <pc:picChg chg="add mod">
          <ac:chgData name="kim kitae" userId="d83faefa09aebde4" providerId="LiveId" clId="{E71721F0-B133-4B9A-9B29-52DCA87AE3F1}" dt="2021-06-20T16:06:03.333" v="2069" actId="14100"/>
          <ac:picMkLst>
            <pc:docMk/>
            <pc:sldMk cId="3216277531" sldId="267"/>
            <ac:picMk id="6" creationId="{4DFA89F9-69A1-44B9-B920-3C158A719287}"/>
          </ac:picMkLst>
        </pc:picChg>
      </pc:sldChg>
      <pc:sldChg chg="addSp modSp mod">
        <pc:chgData name="kim kitae" userId="d83faefa09aebde4" providerId="LiveId" clId="{E71721F0-B133-4B9A-9B29-52DCA87AE3F1}" dt="2021-06-20T16:44:10.770" v="3148" actId="1076"/>
        <pc:sldMkLst>
          <pc:docMk/>
          <pc:sldMk cId="1231346342" sldId="271"/>
        </pc:sldMkLst>
        <pc:spChg chg="mod">
          <ac:chgData name="kim kitae" userId="d83faefa09aebde4" providerId="LiveId" clId="{E71721F0-B133-4B9A-9B29-52DCA87AE3F1}" dt="2021-06-14T16:58:04.969" v="1" actId="27636"/>
          <ac:spMkLst>
            <pc:docMk/>
            <pc:sldMk cId="1231346342" sldId="271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5:40:06.294" v="1396" actId="20577"/>
          <ac:spMkLst>
            <pc:docMk/>
            <pc:sldMk cId="1231346342" sldId="271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4:10.770" v="3148" actId="1076"/>
          <ac:spMkLst>
            <pc:docMk/>
            <pc:sldMk cId="1231346342" sldId="271"/>
            <ac:spMk id="4" creationId="{A881F585-F0B9-41C5-A400-74131E1B9381}"/>
          </ac:spMkLst>
        </pc:spChg>
        <pc:picChg chg="add mod">
          <ac:chgData name="kim kitae" userId="d83faefa09aebde4" providerId="LiveId" clId="{E71721F0-B133-4B9A-9B29-52DCA87AE3F1}" dt="2021-06-20T16:43:49.271" v="3144" actId="14100"/>
          <ac:picMkLst>
            <pc:docMk/>
            <pc:sldMk cId="1231346342" sldId="271"/>
            <ac:picMk id="2050" creationId="{431FA710-A91D-4420-A030-0B0CFB08A850}"/>
          </ac:picMkLst>
        </pc:picChg>
      </pc:sldChg>
      <pc:sldChg chg="addSp modSp mod">
        <pc:chgData name="kim kitae" userId="d83faefa09aebde4" providerId="LiveId" clId="{E71721F0-B133-4B9A-9B29-52DCA87AE3F1}" dt="2021-06-20T16:46:10.204" v="3176"/>
        <pc:sldMkLst>
          <pc:docMk/>
          <pc:sldMk cId="2338117172" sldId="272"/>
        </pc:sldMkLst>
        <pc:spChg chg="mod">
          <ac:chgData name="kim kitae" userId="d83faefa09aebde4" providerId="LiveId" clId="{E71721F0-B133-4B9A-9B29-52DCA87AE3F1}" dt="2021-06-20T16:46:10.204" v="3176"/>
          <ac:spMkLst>
            <pc:docMk/>
            <pc:sldMk cId="2338117172" sldId="272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5:54.402" v="3160" actId="1076"/>
          <ac:spMkLst>
            <pc:docMk/>
            <pc:sldMk cId="2338117172" sldId="272"/>
            <ac:spMk id="4" creationId="{9D252EBA-885B-4BF4-B9A7-C8A32100D11D}"/>
          </ac:spMkLst>
        </pc:spChg>
        <pc:picChg chg="add mod">
          <ac:chgData name="kim kitae" userId="d83faefa09aebde4" providerId="LiveId" clId="{E71721F0-B133-4B9A-9B29-52DCA87AE3F1}" dt="2021-06-20T16:45:15.349" v="3152" actId="1076"/>
          <ac:picMkLst>
            <pc:docMk/>
            <pc:sldMk cId="2338117172" sldId="272"/>
            <ac:picMk id="3074" creationId="{4096CB40-7948-46F0-B350-3A5E43B2ACA8}"/>
          </ac:picMkLst>
        </pc:picChg>
      </pc:sldChg>
      <pc:sldChg chg="addSp modSp mod">
        <pc:chgData name="kim kitae" userId="d83faefa09aebde4" providerId="LiveId" clId="{E71721F0-B133-4B9A-9B29-52DCA87AE3F1}" dt="2021-06-20T16:47:42.736" v="3184" actId="1076"/>
        <pc:sldMkLst>
          <pc:docMk/>
          <pc:sldMk cId="2301299473" sldId="273"/>
        </pc:sldMkLst>
        <pc:spChg chg="add mod">
          <ac:chgData name="kim kitae" userId="d83faefa09aebde4" providerId="LiveId" clId="{E71721F0-B133-4B9A-9B29-52DCA87AE3F1}" dt="2021-06-20T16:47:42.736" v="3184" actId="1076"/>
          <ac:spMkLst>
            <pc:docMk/>
            <pc:sldMk cId="2301299473" sldId="273"/>
            <ac:spMk id="4" creationId="{D63F67A4-FE2E-494A-B5D9-5ADE928AEE75}"/>
          </ac:spMkLst>
        </pc:spChg>
        <pc:picChg chg="add mod">
          <ac:chgData name="kim kitae" userId="d83faefa09aebde4" providerId="LiveId" clId="{E71721F0-B133-4B9A-9B29-52DCA87AE3F1}" dt="2021-06-20T16:47:26.702" v="3181" actId="1076"/>
          <ac:picMkLst>
            <pc:docMk/>
            <pc:sldMk cId="2301299473" sldId="273"/>
            <ac:picMk id="4098" creationId="{A60C7F53-B7E1-4E00-94E2-FC562984DE58}"/>
          </ac:picMkLst>
        </pc:picChg>
      </pc:sldChg>
      <pc:sldChg chg="modSp mod">
        <pc:chgData name="kim kitae" userId="d83faefa09aebde4" providerId="LiveId" clId="{E71721F0-B133-4B9A-9B29-52DCA87AE3F1}" dt="2021-06-20T15:42:10.784" v="1564" actId="20577"/>
        <pc:sldMkLst>
          <pc:docMk/>
          <pc:sldMk cId="2697644882" sldId="274"/>
        </pc:sldMkLst>
        <pc:spChg chg="mod">
          <ac:chgData name="kim kitae" userId="d83faefa09aebde4" providerId="LiveId" clId="{E71721F0-B133-4B9A-9B29-52DCA87AE3F1}" dt="2021-06-20T15:42:10.784" v="1564" actId="20577"/>
          <ac:spMkLst>
            <pc:docMk/>
            <pc:sldMk cId="2697644882" sldId="274"/>
            <ac:spMk id="3" creationId="{00000000-0000-0000-0000-000000000000}"/>
          </ac:spMkLst>
        </pc:spChg>
      </pc:sldChg>
      <pc:sldChg chg="addSp modSp mod">
        <pc:chgData name="kim kitae" userId="d83faefa09aebde4" providerId="LiveId" clId="{E71721F0-B133-4B9A-9B29-52DCA87AE3F1}" dt="2021-06-20T14:28:34.169" v="668"/>
        <pc:sldMkLst>
          <pc:docMk/>
          <pc:sldMk cId="2839377158" sldId="275"/>
        </pc:sldMkLst>
        <pc:spChg chg="mod">
          <ac:chgData name="kim kitae" userId="d83faefa09aebde4" providerId="LiveId" clId="{E71721F0-B133-4B9A-9B29-52DCA87AE3F1}" dt="2021-06-20T14:28:20.440" v="653" actId="20577"/>
          <ac:spMkLst>
            <pc:docMk/>
            <pc:sldMk cId="2839377158" sldId="275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4:28:34.169" v="668"/>
          <ac:spMkLst>
            <pc:docMk/>
            <pc:sldMk cId="2839377158" sldId="275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21:43.683" v="510" actId="1076"/>
          <ac:spMkLst>
            <pc:docMk/>
            <pc:sldMk cId="2839377158" sldId="275"/>
            <ac:spMk id="17" creationId="{EB556F2C-91FE-4B64-8725-FEF4F39D6E3A}"/>
          </ac:spMkLst>
        </pc:spChg>
        <pc:picChg chg="add mod">
          <ac:chgData name="kim kitae" userId="d83faefa09aebde4" providerId="LiveId" clId="{E71721F0-B133-4B9A-9B29-52DCA87AE3F1}" dt="2021-06-20T14:20:47.069" v="499" actId="1076"/>
          <ac:picMkLst>
            <pc:docMk/>
            <pc:sldMk cId="2839377158" sldId="275"/>
            <ac:picMk id="15" creationId="{40B7F47F-6340-4E62-A7B2-7BF605AFD804}"/>
          </ac:picMkLst>
        </pc:picChg>
        <pc:picChg chg="add mod">
          <ac:chgData name="kim kitae" userId="d83faefa09aebde4" providerId="LiveId" clId="{E71721F0-B133-4B9A-9B29-52DCA87AE3F1}" dt="2021-06-20T14:21:50.909" v="511" actId="14100"/>
          <ac:picMkLst>
            <pc:docMk/>
            <pc:sldMk cId="2839377158" sldId="275"/>
            <ac:picMk id="16" creationId="{58432EDC-E7A5-4297-BD63-34CD23209F08}"/>
          </ac:picMkLst>
        </pc:picChg>
      </pc:sldChg>
      <pc:sldChg chg="delSp modSp mod">
        <pc:chgData name="kim kitae" userId="d83faefa09aebde4" providerId="LiveId" clId="{E71721F0-B133-4B9A-9B29-52DCA87AE3F1}" dt="2021-06-20T16:18:15.699" v="3110"/>
        <pc:sldMkLst>
          <pc:docMk/>
          <pc:sldMk cId="570303287" sldId="276"/>
        </pc:sldMkLst>
        <pc:spChg chg="mod">
          <ac:chgData name="kim kitae" userId="d83faefa09aebde4" providerId="LiveId" clId="{E71721F0-B133-4B9A-9B29-52DCA87AE3F1}" dt="2021-06-20T16:09:56.142" v="2275"/>
          <ac:spMkLst>
            <pc:docMk/>
            <pc:sldMk cId="570303287" sldId="276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18:15.699" v="3110"/>
          <ac:spMkLst>
            <pc:docMk/>
            <pc:sldMk cId="570303287" sldId="276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9:48.068" v="2274" actId="478"/>
          <ac:spMkLst>
            <pc:docMk/>
            <pc:sldMk cId="570303287" sldId="276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9:45.923" v="2273" actId="478"/>
          <ac:picMkLst>
            <pc:docMk/>
            <pc:sldMk cId="570303287" sldId="276"/>
            <ac:picMk id="4" creationId="{00000000-0000-0000-0000-000000000000}"/>
          </ac:picMkLst>
        </pc:picChg>
      </pc:sldChg>
      <pc:sldChg chg="delSp modSp add mod ord">
        <pc:chgData name="kim kitae" userId="d83faefa09aebde4" providerId="LiveId" clId="{E71721F0-B133-4B9A-9B29-52DCA87AE3F1}" dt="2021-06-20T14:17:47.108" v="497" actId="6549"/>
        <pc:sldMkLst>
          <pc:docMk/>
          <pc:sldMk cId="2045230137" sldId="278"/>
        </pc:sldMkLst>
        <pc:spChg chg="mod">
          <ac:chgData name="kim kitae" userId="d83faefa09aebde4" providerId="LiveId" clId="{E71721F0-B133-4B9A-9B29-52DCA87AE3F1}" dt="2021-06-20T14:17:47.108" v="497" actId="6549"/>
          <ac:spMkLst>
            <pc:docMk/>
            <pc:sldMk cId="2045230137" sldId="278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5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7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9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1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2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4" creationId="{00000000-0000-0000-0000-000000000000}"/>
          </ac:spMkLst>
        </pc:sp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4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8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10" creationId="{00000000-0000-0000-0000-000000000000}"/>
          </ac:picMkLst>
        </pc:picChg>
      </pc:sldChg>
      <pc:sldChg chg="modSp add mod">
        <pc:chgData name="kim kitae" userId="d83faefa09aebde4" providerId="LiveId" clId="{E71721F0-B133-4B9A-9B29-52DCA87AE3F1}" dt="2021-06-20T15:24:33.817" v="1225" actId="6549"/>
        <pc:sldMkLst>
          <pc:docMk/>
          <pc:sldMk cId="681070829" sldId="279"/>
        </pc:sldMkLst>
        <pc:spChg chg="mod">
          <ac:chgData name="kim kitae" userId="d83faefa09aebde4" providerId="LiveId" clId="{E71721F0-B133-4B9A-9B29-52DCA87AE3F1}" dt="2021-06-20T15:24:33.817" v="1225" actId="6549"/>
          <ac:spMkLst>
            <pc:docMk/>
            <pc:sldMk cId="681070829" sldId="279"/>
            <ac:spMk id="3" creationId="{88038121-988E-4A4F-A1CB-2F65000B9B15}"/>
          </ac:spMkLst>
        </pc:spChg>
      </pc:sldChg>
      <pc:sldChg chg="delSp modSp add del mod">
        <pc:chgData name="kim kitae" userId="d83faefa09aebde4" providerId="LiveId" clId="{E71721F0-B133-4B9A-9B29-52DCA87AE3F1}" dt="2021-06-20T14:34:57.954" v="729" actId="47"/>
        <pc:sldMkLst>
          <pc:docMk/>
          <pc:sldMk cId="3053178320" sldId="279"/>
        </pc:sldMkLst>
        <pc:spChg chg="del">
          <ac:chgData name="kim kitae" userId="d83faefa09aebde4" providerId="LiveId" clId="{E71721F0-B133-4B9A-9B29-52DCA87AE3F1}" dt="2021-06-20T14:29:14.112" v="697" actId="478"/>
          <ac:spMkLst>
            <pc:docMk/>
            <pc:sldMk cId="3053178320" sldId="279"/>
            <ac:spMk id="5" creationId="{00000000-0000-0000-0000-000000000000}"/>
          </ac:spMkLst>
        </pc:spChg>
        <pc:spChg chg="del mod">
          <ac:chgData name="kim kitae" userId="d83faefa09aebde4" providerId="LiveId" clId="{E71721F0-B133-4B9A-9B29-52DCA87AE3F1}" dt="2021-06-20T14:34:55.385" v="728" actId="478"/>
          <ac:spMkLst>
            <pc:docMk/>
            <pc:sldMk cId="3053178320" sldId="279"/>
            <ac:spMk id="8" creationId="{00000000-0000-0000-0000-000000000000}"/>
          </ac:spMkLst>
        </pc:spChg>
        <pc:picChg chg="del mod">
          <ac:chgData name="kim kitae" userId="d83faefa09aebde4" providerId="LiveId" clId="{E71721F0-B133-4B9A-9B29-52DCA87AE3F1}" dt="2021-06-20T14:34:52.911" v="727" actId="478"/>
          <ac:picMkLst>
            <pc:docMk/>
            <pc:sldMk cId="3053178320" sldId="279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29:08.844" v="696" actId="478"/>
          <ac:picMkLst>
            <pc:docMk/>
            <pc:sldMk cId="3053178320" sldId="279"/>
            <ac:picMk id="1026" creationId="{E0DEFA7E-7417-4023-9CEC-885CF9FDBC02}"/>
          </ac:picMkLst>
        </pc:picChg>
      </pc:sldChg>
      <pc:sldChg chg="addSp modSp new mod">
        <pc:chgData name="kim kitae" userId="d83faefa09aebde4" providerId="LiveId" clId="{E71721F0-B133-4B9A-9B29-52DCA87AE3F1}" dt="2021-06-20T15:53:53.044" v="1583" actId="14100"/>
        <pc:sldMkLst>
          <pc:docMk/>
          <pc:sldMk cId="3015562768" sldId="280"/>
        </pc:sldMkLst>
        <pc:spChg chg="mod">
          <ac:chgData name="kim kitae" userId="d83faefa09aebde4" providerId="LiveId" clId="{E71721F0-B133-4B9A-9B29-52DCA87AE3F1}" dt="2021-06-20T15:52:03.114" v="1567" actId="27636"/>
          <ac:spMkLst>
            <pc:docMk/>
            <pc:sldMk cId="3015562768" sldId="280"/>
            <ac:spMk id="2" creationId="{3DC958A9-1679-442A-8C10-9F6248C5E298}"/>
          </ac:spMkLst>
        </pc:spChg>
        <pc:picChg chg="add mod">
          <ac:chgData name="kim kitae" userId="d83faefa09aebde4" providerId="LiveId" clId="{E71721F0-B133-4B9A-9B29-52DCA87AE3F1}" dt="2021-06-20T15:53:53.044" v="1583" actId="14100"/>
          <ac:picMkLst>
            <pc:docMk/>
            <pc:sldMk cId="3015562768" sldId="280"/>
            <ac:picMk id="4" creationId="{FC448C49-39BB-47DF-9AB6-D7D9773AF07B}"/>
          </ac:picMkLst>
        </pc:picChg>
      </pc:sldChg>
      <pc:sldChg chg="addSp modSp new mod">
        <pc:chgData name="kim kitae" userId="d83faefa09aebde4" providerId="LiveId" clId="{E71721F0-B133-4B9A-9B29-52DCA87AE3F1}" dt="2021-06-20T15:53:38.121" v="1578" actId="1076"/>
        <pc:sldMkLst>
          <pc:docMk/>
          <pc:sldMk cId="2631055204" sldId="281"/>
        </pc:sldMkLst>
        <pc:spChg chg="mod">
          <ac:chgData name="kim kitae" userId="d83faefa09aebde4" providerId="LiveId" clId="{E71721F0-B133-4B9A-9B29-52DCA87AE3F1}" dt="2021-06-20T15:53:23.410" v="1572" actId="27636"/>
          <ac:spMkLst>
            <pc:docMk/>
            <pc:sldMk cId="2631055204" sldId="281"/>
            <ac:spMk id="2" creationId="{A02AB0BB-C653-4130-B42B-A2CD5FBAFB79}"/>
          </ac:spMkLst>
        </pc:spChg>
        <pc:picChg chg="add mod">
          <ac:chgData name="kim kitae" userId="d83faefa09aebde4" providerId="LiveId" clId="{E71721F0-B133-4B9A-9B29-52DCA87AE3F1}" dt="2021-06-20T15:53:38.121" v="1578" actId="1076"/>
          <ac:picMkLst>
            <pc:docMk/>
            <pc:sldMk cId="2631055204" sldId="281"/>
            <ac:picMk id="4" creationId="{454E4ABA-3FB7-43C2-A5D0-ACDD691820B2}"/>
          </ac:picMkLst>
        </pc:picChg>
      </pc:sldChg>
      <pc:sldChg chg="addSp modSp new mod">
        <pc:chgData name="kim kitae" userId="d83faefa09aebde4" providerId="LiveId" clId="{E71721F0-B133-4B9A-9B29-52DCA87AE3F1}" dt="2021-06-20T16:25:25.237" v="3133" actId="1076"/>
        <pc:sldMkLst>
          <pc:docMk/>
          <pc:sldMk cId="4125987891" sldId="282"/>
        </pc:sldMkLst>
        <pc:spChg chg="mod">
          <ac:chgData name="kim kitae" userId="d83faefa09aebde4" providerId="LiveId" clId="{E71721F0-B133-4B9A-9B29-52DCA87AE3F1}" dt="2021-06-20T15:57:50.221" v="1586" actId="27636"/>
          <ac:spMkLst>
            <pc:docMk/>
            <pc:sldMk cId="4125987891" sldId="282"/>
            <ac:spMk id="2" creationId="{BBEE32EF-21A8-4AF3-BC41-04C01BE903DD}"/>
          </ac:spMkLst>
        </pc:spChg>
        <pc:picChg chg="add mod ord modCrop">
          <ac:chgData name="kim kitae" userId="d83faefa09aebde4" providerId="LiveId" clId="{E71721F0-B133-4B9A-9B29-52DCA87AE3F1}" dt="2021-06-20T16:25:21.293" v="3132" actId="1076"/>
          <ac:picMkLst>
            <pc:docMk/>
            <pc:sldMk cId="4125987891" sldId="282"/>
            <ac:picMk id="4" creationId="{84000D11-2E4C-48B9-81A0-D6B2256B32F2}"/>
          </ac:picMkLst>
        </pc:picChg>
        <pc:picChg chg="add mod modCrop">
          <ac:chgData name="kim kitae" userId="d83faefa09aebde4" providerId="LiveId" clId="{E71721F0-B133-4B9A-9B29-52DCA87AE3F1}" dt="2021-06-20T16:25:25.237" v="3133" actId="1076"/>
          <ac:picMkLst>
            <pc:docMk/>
            <pc:sldMk cId="4125987891" sldId="282"/>
            <ac:picMk id="5" creationId="{0C090202-D378-4674-91F0-2D5ABC6643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40DF2-6FC4-4F9F-A020-9DE1747B4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BC19ED-B931-4B20-B949-A41414D16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CDD1F-63C8-4927-8BE3-0627AB99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964AB-D409-4D4C-8F4B-C9C23D30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615DD-D3A8-4E02-B85E-8944876A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48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6B0D3-C559-44F8-B860-5EF1E5A9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F2A80F-02C5-44CE-A303-EF4D3F4D5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E9657-84AE-416F-98BE-D4D071BC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3A954-097B-41A6-8DE7-719957A1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D563D-B078-4711-84C5-6D3A9BA2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1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C3DCA8-313D-49F5-A912-1B9BC8CE3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35BDF4-DA7B-4F2C-974F-2BCDC3FFF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97784-2F83-42F4-AF1F-9E864ED0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4BE72-14CB-4AE9-B5EB-F300487C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27733-A586-4F62-BE34-43DB789F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4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243D7-A3FA-40A1-9126-014C9A04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772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2391D-9F00-422E-9629-17E91E7CB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902"/>
            <a:ext cx="10515600" cy="5456122"/>
          </a:xfrm>
        </p:spPr>
        <p:txBody>
          <a:bodyPr>
            <a:normAutofit/>
          </a:bodyPr>
          <a:lstStyle>
            <a:lvl1pPr>
              <a:defRPr sz="3200" b="1"/>
            </a:lvl1pPr>
            <a:lvl2pPr>
              <a:defRPr sz="2800" b="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FD9E6-DC85-4DBF-BFA2-D25CC06C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4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6CB9E-C6B8-4786-B934-0F771EED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0EC95C-0E66-4425-A435-2688E1AE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80F36-6416-4ADA-8AED-EB4924BF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7AEED-69C4-49A6-ACA3-2B901F65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26DC0-0A7B-4557-99B5-90367216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86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2B4CB-47BE-4B65-8D9C-2550D3AC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8E82D-2B77-4244-ACC8-8D29687AC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E9EA25-2761-4EA1-B953-0A835FD9C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EF7E3-E483-41BB-899C-243AF403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EF9761-38AC-46B0-AA4D-5B9D2B39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5BEFC-583A-4F44-AE47-53DCCCAF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85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A1353-9F90-4255-9242-6F1FF897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D697DB-1170-422B-9813-A74C8250F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FD7B5E-130B-4C70-AECB-64F5E36A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B2D7EA-ACA4-4B7D-B89D-22D1BA05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9BCE45-223B-48F9-B0B7-DCFE7BF17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AEDEB5-A1C8-40C3-977D-E88E20A5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408999-3023-4EFA-BD6A-D99B7044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C440BE-CA93-4868-A6E2-B9F6FA8E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22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4C672-1574-4605-A9E5-5BC2B362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77A9F-9235-4B8F-9CE8-FCAAE6D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9CFEF0-59BE-47A1-A817-43DBD1C3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FC3F17-D0BF-43CE-97CE-F6D46FEB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4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773F19-6E84-4ABA-B49A-A883D425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2CCD70-4700-49F2-91F7-4D47A12B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0AAC21-07ED-4F8B-BDDD-DB9A455F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7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D27EE-9289-4354-9428-B01995B8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7C969-A446-477E-89BD-4C3FBF98A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9D7E6-B0AD-4F46-808B-3B140CEFA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127B9-9112-457A-9F50-5816EDA0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0013D-7929-40DB-9075-A5E6BF81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D22FA8-59E0-41DB-9AAE-2CED4BD9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7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C313F-6ECB-4681-9C81-892042EC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E2A13-8F27-4C51-AE24-57A8842C7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2CEC6E-EAAB-419C-8AA0-588222271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37D84-7806-413C-AEE6-3CD588B1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AFC255-1F4D-43B4-833F-4EA1A117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8693D-8010-4598-AAB1-02E16479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1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541DE5-75F6-4166-B6D2-F6991A60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B5A9EE-3BBE-408E-A157-16A4360BC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7BEE1-42E1-4FCA-A249-E5BC8415C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D10CC-1A3E-4157-A538-D3FD21D39C1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30CC7-5FAD-4E15-9766-B4418C0CC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66FFB-B7B0-4A7C-965B-C9567ABF1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4EAEE-A2AD-4142-B539-1BD05FA7E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Day5</a:t>
            </a:r>
            <a:br>
              <a:rPr lang="en-US" altLang="ko-KR" b="1" dirty="0"/>
            </a:br>
            <a:r>
              <a:rPr lang="ko-KR" altLang="en-US" b="1" dirty="0"/>
              <a:t>함수 심화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D507BC-D433-4720-AFA8-930771B76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인하공업전문대학 </a:t>
            </a:r>
            <a:endParaRPr lang="en-US" altLang="ko-KR" dirty="0"/>
          </a:p>
          <a:p>
            <a:r>
              <a:rPr lang="ko-KR" altLang="en-US" dirty="0"/>
              <a:t>컴퓨터시스템과</a:t>
            </a:r>
            <a:endParaRPr lang="en-US" altLang="ko-KR" dirty="0"/>
          </a:p>
          <a:p>
            <a:r>
              <a:rPr lang="ko-KR" altLang="en-US" dirty="0"/>
              <a:t>김기태</a:t>
            </a:r>
          </a:p>
        </p:txBody>
      </p:sp>
    </p:spTree>
    <p:extLst>
      <p:ext uri="{BB962C8B-B14F-4D97-AF65-F5344CB8AC3E}">
        <p14:creationId xmlns:p14="http://schemas.microsoft.com/office/powerpoint/2010/main" val="2014521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8929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문제</a:t>
            </a:r>
            <a:r>
              <a:rPr lang="en-US" altLang="ko-KR" sz="3200" dirty="0"/>
              <a:t>] </a:t>
            </a:r>
            <a:r>
              <a:rPr lang="ko-KR" altLang="en-US" sz="3200" dirty="0"/>
              <a:t>두 수를 입력 받아서</a:t>
            </a:r>
            <a:r>
              <a:rPr lang="en-US" altLang="ko-KR" sz="3200" dirty="0"/>
              <a:t>, </a:t>
            </a:r>
            <a:r>
              <a:rPr lang="ko-KR" altLang="en-US" sz="3200" dirty="0"/>
              <a:t>두 수 사이에 짝수의 합을 출력한다</a:t>
            </a:r>
            <a:r>
              <a:rPr lang="en-US" altLang="ko-KR" sz="3200" dirty="0"/>
              <a:t>. 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2D8062-71F0-430C-BBA9-5C4BC00A3EAF}"/>
              </a:ext>
            </a:extLst>
          </p:cNvPr>
          <p:cNvSpPr txBox="1"/>
          <p:nvPr/>
        </p:nvSpPr>
        <p:spPr>
          <a:xfrm>
            <a:off x="587921" y="2086208"/>
            <a:ext cx="1101615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조건</a:t>
            </a:r>
            <a:r>
              <a:rPr lang="en-US" altLang="ko-KR" sz="2800" dirty="0"/>
              <a:t>]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/>
              <a:t>2</a:t>
            </a:r>
            <a:r>
              <a:rPr lang="ko-KR" altLang="en-US" sz="2800" dirty="0"/>
              <a:t>개의 정수를 동시에 입력 받아서 각각 구분하여 사용 </a:t>
            </a:r>
            <a:endParaRPr lang="en-US" altLang="ko-KR" sz="2800" dirty="0"/>
          </a:p>
          <a:p>
            <a:pPr marL="457200" indent="-457200">
              <a:buFontTx/>
              <a:buChar char="-"/>
            </a:pPr>
            <a:r>
              <a:rPr lang="ko-KR" altLang="en-US" sz="2800" dirty="0"/>
              <a:t>두개의 정수는 큰 수가 앞에 올 수도 있지만 그 경우 작은 수부터</a:t>
            </a:r>
            <a:endParaRPr lang="en-US" altLang="ko-KR" sz="2800" dirty="0"/>
          </a:p>
          <a:p>
            <a:r>
              <a:rPr lang="ko-KR" altLang="en-US" sz="2800" dirty="0"/>
              <a:t>처리가 가능하도록 두 수를 교환함 </a:t>
            </a:r>
            <a:endParaRPr lang="en-US" altLang="ko-KR" sz="2800" dirty="0"/>
          </a:p>
          <a:p>
            <a:pPr marL="457200" indent="-457200">
              <a:buFontTx/>
              <a:buChar char="-"/>
            </a:pPr>
            <a:r>
              <a:rPr lang="ko-KR" altLang="en-US" sz="2800" dirty="0"/>
              <a:t>두 수 사이의 짝수들의 합만 구함 </a:t>
            </a:r>
            <a:endParaRPr lang="en-US" altLang="ko-KR" sz="2800" dirty="0"/>
          </a:p>
          <a:p>
            <a:pPr marL="457200" indent="-457200">
              <a:buFontTx/>
              <a:buChar char="-"/>
            </a:pPr>
            <a:r>
              <a:rPr lang="ko-KR" altLang="en-US" sz="2800" dirty="0"/>
              <a:t>처리되는 짝수를 확인 할 수 있도록 출력함 </a:t>
            </a:r>
          </a:p>
        </p:txBody>
      </p:sp>
    </p:spTree>
    <p:extLst>
      <p:ext uri="{BB962C8B-B14F-4D97-AF65-F5344CB8AC3E}">
        <p14:creationId xmlns:p14="http://schemas.microsoft.com/office/powerpoint/2010/main" val="2904227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문제</a:t>
            </a:r>
            <a:r>
              <a:rPr lang="en-US" altLang="ko-KR" sz="3200" dirty="0"/>
              <a:t>] </a:t>
            </a:r>
            <a:r>
              <a:rPr lang="ko-KR" altLang="en-US" sz="3200" dirty="0"/>
              <a:t>두 수를 입력 받아서</a:t>
            </a:r>
            <a:r>
              <a:rPr lang="en-US" altLang="ko-KR" sz="3200" dirty="0"/>
              <a:t>, </a:t>
            </a:r>
            <a:r>
              <a:rPr lang="ko-KR" altLang="en-US" sz="3200" dirty="0"/>
              <a:t>두 수 사이에 짝수의 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3965EB-A9EA-4D4A-88A9-EB81BBC925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2" r="2052"/>
          <a:stretch/>
        </p:blipFill>
        <p:spPr>
          <a:xfrm>
            <a:off x="5154430" y="962846"/>
            <a:ext cx="5501530" cy="572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22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FD147-25B1-4F02-92BF-23B057433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3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문제</a:t>
            </a:r>
            <a:r>
              <a:rPr lang="en-US" altLang="ko-KR" sz="3200" dirty="0"/>
              <a:t>] 2</a:t>
            </a:r>
            <a:r>
              <a:rPr lang="ko-KR" altLang="en-US" sz="3200" dirty="0"/>
              <a:t>차원 테이블 형태에 원하는 모양으로 설정하여 출력하는 프로그램 만들기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38E001-4E23-47CB-8D5A-A1221A2E44FC}"/>
              </a:ext>
            </a:extLst>
          </p:cNvPr>
          <p:cNvSpPr txBox="1"/>
          <p:nvPr/>
        </p:nvSpPr>
        <p:spPr>
          <a:xfrm>
            <a:off x="1012874" y="1997838"/>
            <a:ext cx="1010735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[</a:t>
            </a:r>
            <a:r>
              <a:rPr lang="ko-KR" altLang="en-US" sz="2000" b="1" dirty="0"/>
              <a:t>조건</a:t>
            </a:r>
            <a:r>
              <a:rPr lang="en-US" altLang="ko-KR" sz="2000" b="1" dirty="0"/>
              <a:t>] </a:t>
            </a:r>
          </a:p>
          <a:p>
            <a:pPr marL="342900" indent="-342900">
              <a:buFontTx/>
              <a:buChar char="-"/>
            </a:pPr>
            <a:r>
              <a:rPr lang="en-US" altLang="ko-KR" sz="2000" b="1" dirty="0"/>
              <a:t>10 X 10 </a:t>
            </a:r>
            <a:r>
              <a:rPr lang="ko-KR" altLang="en-US" sz="2000" b="1" dirty="0"/>
              <a:t>의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테이블 형태의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차원 배열을 생성 </a:t>
            </a:r>
            <a:endParaRPr lang="en-US" altLang="ko-KR" sz="2000" b="1" dirty="0"/>
          </a:p>
          <a:p>
            <a:pPr marL="342900" indent="-342900">
              <a:buFontTx/>
              <a:buChar char="-"/>
            </a:pPr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en-US" altLang="ko-KR" sz="2000" b="1" dirty="0"/>
              <a:t>2</a:t>
            </a:r>
            <a:r>
              <a:rPr lang="ko-KR" altLang="en-US" sz="2000" b="1" dirty="0"/>
              <a:t>차원 배열 초기화 </a:t>
            </a:r>
            <a:endParaRPr lang="en-US" altLang="ko-KR" sz="2000" b="1" dirty="0"/>
          </a:p>
          <a:p>
            <a:pPr marL="342900" indent="-342900">
              <a:buFontTx/>
              <a:buChar char="-"/>
            </a:pPr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en-US" altLang="ko-KR" sz="2000" b="1" dirty="0"/>
              <a:t>2</a:t>
            </a:r>
            <a:r>
              <a:rPr lang="ko-KR" altLang="en-US" sz="2000" b="1" dirty="0"/>
              <a:t>차원 배열을 각 행마다 서로 교차하는 모양으로 설정</a:t>
            </a:r>
            <a:endParaRPr lang="en-US" altLang="ko-KR" sz="2000" b="1" dirty="0"/>
          </a:p>
          <a:p>
            <a:pPr marL="342900" indent="-342900">
              <a:buFontTx/>
              <a:buChar char="-"/>
            </a:pPr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ko-KR" altLang="en-US" sz="2000" b="1" dirty="0"/>
              <a:t>생성된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차원 배열을 출력하는 함수 작성</a:t>
            </a:r>
            <a:endParaRPr lang="en-US" altLang="ko-KR" sz="2000" b="1" dirty="0"/>
          </a:p>
          <a:p>
            <a:pPr marL="342900" indent="-342900">
              <a:buFontTx/>
              <a:buChar char="-"/>
            </a:pPr>
            <a:endParaRPr lang="en-US" altLang="ko-KR" sz="2000" b="1" dirty="0"/>
          </a:p>
          <a:p>
            <a:r>
              <a:rPr lang="en-US" altLang="ko-KR" sz="2000" b="1" dirty="0"/>
              <a:t>- </a:t>
            </a:r>
            <a:r>
              <a:rPr lang="ko-KR" altLang="en-US" sz="2000" b="1" dirty="0"/>
              <a:t>필요할 때 내가 원하는 모양을 변경 할 수 있도록 처리 </a:t>
            </a:r>
            <a:endParaRPr lang="en-US" altLang="ko-KR" sz="2000" b="1" dirty="0"/>
          </a:p>
          <a:p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66998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FD147-25B1-4F02-92BF-23B057433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테이블 형태 출력 모양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58A908-1479-4F57-9D2E-B4EB55BD4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B1C6ED-7BB5-45A6-AC64-29D5FEEAB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3996" y="1705746"/>
            <a:ext cx="7893404" cy="438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99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3FEE8-6F96-45FF-95F7-7F6FCD04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테이블에 모양을 설정하는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9D1237-1C52-4932-856B-9893C7E6F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138B4A-A715-4031-AB4A-813386B9E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7062" y="1098477"/>
            <a:ext cx="8098665" cy="541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57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출력하는 함수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1C88DD-FBBB-4424-9773-B2F0D41E7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2830" y="1319066"/>
            <a:ext cx="6931081" cy="531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1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644F6-5677-420C-AB30-4CF337A50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975997"/>
          </a:xfrm>
        </p:spPr>
        <p:txBody>
          <a:bodyPr/>
          <a:lstStyle/>
          <a:p>
            <a:pPr algn="ctr"/>
            <a:r>
              <a:rPr lang="ko-KR" altLang="en-US" b="1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301876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87C15-D550-48E7-8CFA-FF2912D2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</a:t>
            </a:r>
            <a:r>
              <a:rPr lang="en-US" altLang="ko-KR" dirty="0"/>
              <a:t>(function)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FD60C9-C1F0-4623-A487-B8A126EC8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수학에서</a:t>
            </a:r>
            <a:r>
              <a:rPr lang="en-US" altLang="ko-KR" b="0" dirty="0"/>
              <a:t>, </a:t>
            </a:r>
            <a:r>
              <a:rPr lang="ko-KR" altLang="en-US" b="0" dirty="0"/>
              <a:t>함수</a:t>
            </a:r>
            <a:r>
              <a:rPr lang="en-US" altLang="ko-KR" b="0" dirty="0"/>
              <a:t>(</a:t>
            </a:r>
            <a:r>
              <a:rPr lang="ko-KR" altLang="en-US" b="0" dirty="0"/>
              <a:t>函數</a:t>
            </a:r>
            <a:r>
              <a:rPr lang="en-US" altLang="ko-KR" b="0" dirty="0"/>
              <a:t>)</a:t>
            </a:r>
            <a:r>
              <a:rPr lang="ko-KR" altLang="en-US" b="0" dirty="0"/>
              <a:t>는 어떤 집합의 각 원소를 다른 집합의 유일한 원소에 대응시키는 이항 관계다</a:t>
            </a:r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r>
              <a:rPr lang="ko-KR" altLang="en-US" b="0" dirty="0"/>
              <a:t>컴퓨터 프로그램에서 함수도 입력에 따른 출력을 대응시키는 기능</a:t>
            </a:r>
          </a:p>
          <a:p>
            <a:endParaRPr lang="ko-KR" altLang="en-US" b="0" dirty="0"/>
          </a:p>
        </p:txBody>
      </p:sp>
      <p:pic>
        <p:nvPicPr>
          <p:cNvPr id="5" name="Picture 2" descr="https://upload.wikimedia.org/wikipedia/commons/thumb/3/3b/Function_machine2.svg/1024px-Function_machine2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789" y="2150478"/>
            <a:ext cx="2821482" cy="279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upload.wikimedia.org/wikipedia/commons/thumb/6/64/Codomain2.SVG/1280px-Codomain2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182" y="2340409"/>
            <a:ext cx="3215078" cy="241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337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함수</a:t>
            </a:r>
            <a:r>
              <a:rPr lang="en-US" altLang="ko-KR" dirty="0"/>
              <a:t>(function)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ko-KR" altLang="en-US" b="0" dirty="0"/>
              <a:t>숫자를 </a:t>
            </a:r>
            <a:r>
              <a:rPr lang="ko-KR" altLang="en-US" b="0" dirty="0" err="1"/>
              <a:t>입력받는다</a:t>
            </a:r>
            <a:endParaRPr lang="en-US" altLang="ko-KR" b="0" dirty="0"/>
          </a:p>
          <a:p>
            <a:pPr marL="742950" indent="-742950">
              <a:buFont typeface="+mj-lt"/>
              <a:buAutoNum type="arabicPeriod"/>
            </a:pPr>
            <a:r>
              <a:rPr lang="ko-KR" altLang="en-US" b="0" dirty="0"/>
              <a:t>숫자 증가 함수를 호출한다</a:t>
            </a:r>
            <a:endParaRPr lang="en-US" altLang="ko-KR" b="0" dirty="0"/>
          </a:p>
          <a:p>
            <a:pPr marL="742950" indent="-742950">
              <a:buFont typeface="+mj-lt"/>
              <a:buAutoNum type="arabicPeriod"/>
            </a:pPr>
            <a:r>
              <a:rPr lang="ko-KR" altLang="en-US" b="0" dirty="0"/>
              <a:t>결과를 출력한다</a:t>
            </a:r>
            <a:endParaRPr lang="en-US" altLang="ko-KR" b="0" dirty="0"/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C9232F9-147D-478C-811F-866F0FA12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202" y="1309726"/>
            <a:ext cx="4092525" cy="45513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1AEEB68-A1F2-4FCF-9E87-377F1A13F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966" y="4480092"/>
            <a:ext cx="2276529" cy="123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6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함수</a:t>
            </a:r>
            <a:r>
              <a:rPr lang="en-US" altLang="ko-KR" dirty="0"/>
              <a:t>(function)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ko-KR" altLang="en-US" b="0" dirty="0"/>
              <a:t>알고리즘 구현에서</a:t>
            </a:r>
            <a:r>
              <a:rPr lang="en-US" altLang="ko-KR" b="0" dirty="0"/>
              <a:t>, </a:t>
            </a:r>
            <a:r>
              <a:rPr lang="ko-KR" altLang="en-US" b="0" dirty="0"/>
              <a:t>반복적으로 사용되는 코드들을    하나의 단위로 묶음에 사용</a:t>
            </a:r>
            <a:endParaRPr lang="en-US" altLang="ko-KR" b="0" dirty="0"/>
          </a:p>
          <a:p>
            <a:pPr lvl="1" fontAlgn="ctr"/>
            <a:r>
              <a:rPr lang="ko-KR" altLang="en-US" b="0" dirty="0"/>
              <a:t>프로그램에서</a:t>
            </a:r>
            <a:r>
              <a:rPr lang="en-US" altLang="ko-KR" b="0" dirty="0"/>
              <a:t>, </a:t>
            </a:r>
            <a:r>
              <a:rPr lang="ko-KR" altLang="en-US" b="0" dirty="0"/>
              <a:t>일련의 숫자 합계를 구하는 것을 반복적으로 한다면</a:t>
            </a:r>
            <a:r>
              <a:rPr lang="en-US" altLang="ko-KR" b="0" dirty="0"/>
              <a:t>, </a:t>
            </a:r>
            <a:r>
              <a:rPr lang="ko-KR" altLang="en-US" b="0" dirty="0"/>
              <a:t>이를 함수로 만들어 사용하는 것이 매우 효율적</a:t>
            </a:r>
            <a:endParaRPr lang="en-US" altLang="ko-KR" b="0" dirty="0"/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9A65FE6-55C0-4687-918B-534778B06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5066"/>
            <a:ext cx="7970742" cy="35651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B4A5090-7728-467E-BC75-A79F668CC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6996" y="4131161"/>
            <a:ext cx="1847079" cy="126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6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빌트인 함수</a:t>
            </a:r>
            <a:r>
              <a:rPr lang="en-US" altLang="ko-KR" dirty="0"/>
              <a:t>(</a:t>
            </a:r>
            <a:r>
              <a:rPr lang="ko-KR" altLang="en-US" dirty="0"/>
              <a:t>내장 함수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48AD5D4-2532-436D-ABF3-7A0A6655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2067" y="1314843"/>
            <a:ext cx="2681666" cy="7404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158F62-E83F-477C-BF84-5C94D3FED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21" y="1314843"/>
            <a:ext cx="4893214" cy="18226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DB99A6-761C-4CC8-AB79-9A6ACE062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067" y="2256100"/>
            <a:ext cx="1783451" cy="117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31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 관련 용어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ko-KR" altLang="en-US" sz="2400" b="0" dirty="0"/>
              <a:t>사용자 정의 함수 </a:t>
            </a:r>
            <a:r>
              <a:rPr lang="en-US" altLang="ko-KR" sz="2400" b="0" dirty="0"/>
              <a:t>: </a:t>
            </a:r>
            <a:r>
              <a:rPr lang="ko-KR" altLang="en-US" sz="2400" b="0" dirty="0"/>
              <a:t>프로그램 개발자가 만든 함수</a:t>
            </a:r>
            <a:endParaRPr lang="en-US" altLang="ko-KR" sz="2400" b="0" dirty="0"/>
          </a:p>
          <a:p>
            <a:pPr fontAlgn="ctr"/>
            <a:r>
              <a:rPr lang="ko-KR" altLang="en-US" sz="2400" b="0" dirty="0"/>
              <a:t>내장</a:t>
            </a:r>
            <a:r>
              <a:rPr lang="en-US" altLang="ko-KR" sz="2400" b="0" dirty="0"/>
              <a:t>(build-in) </a:t>
            </a:r>
            <a:r>
              <a:rPr lang="ko-KR" altLang="en-US" sz="2400" b="0" dirty="0"/>
              <a:t>함수</a:t>
            </a:r>
            <a:r>
              <a:rPr lang="en-US" altLang="ko-KR" sz="2400" b="0" dirty="0"/>
              <a:t>: </a:t>
            </a:r>
            <a:r>
              <a:rPr lang="ko-KR" altLang="en-US" sz="2400" b="0" dirty="0"/>
              <a:t>프로그래밍 언어에서 기본적으로 제공하는 함수</a:t>
            </a:r>
            <a:endParaRPr lang="en-US" altLang="ko-KR" sz="2400" b="0" dirty="0"/>
          </a:p>
          <a:p>
            <a:pPr fontAlgn="ctr"/>
            <a:r>
              <a:rPr lang="ko-KR" altLang="en-US" sz="2400" b="0" dirty="0"/>
              <a:t>모듈</a:t>
            </a:r>
            <a:r>
              <a:rPr lang="en-US" altLang="ko-KR" sz="2400" b="0" dirty="0"/>
              <a:t>(module) : </a:t>
            </a:r>
            <a:r>
              <a:rPr lang="ko-KR" altLang="en-US" sz="2400" b="0" dirty="0"/>
              <a:t>함수들을 성격과 특성에 맞게 분류하여 모아둔 것</a:t>
            </a:r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717467" y="2635032"/>
            <a:ext cx="8217812" cy="3923343"/>
            <a:chOff x="2683748" y="2777705"/>
            <a:chExt cx="8217812" cy="3923343"/>
          </a:xfrm>
        </p:grpSpPr>
        <p:grpSp>
          <p:nvGrpSpPr>
            <p:cNvPr id="5" name="그룹 4"/>
            <p:cNvGrpSpPr/>
            <p:nvPr/>
          </p:nvGrpSpPr>
          <p:grpSpPr>
            <a:xfrm>
              <a:off x="2683748" y="2777705"/>
              <a:ext cx="8217812" cy="3923343"/>
              <a:chOff x="1624927" y="2380890"/>
              <a:chExt cx="8217812" cy="3923343"/>
            </a:xfrm>
          </p:grpSpPr>
          <p:pic>
            <p:nvPicPr>
              <p:cNvPr id="13" name="Picture 6" descr="2.3 함수와 클래스 - 공학자를 위한 Python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4927" y="2380890"/>
                <a:ext cx="8217812" cy="39233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직사각형 13"/>
              <p:cNvSpPr/>
              <p:nvPr/>
            </p:nvSpPr>
            <p:spPr>
              <a:xfrm>
                <a:off x="4919767" y="4586377"/>
                <a:ext cx="1181819" cy="31342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8013775" y="3772619"/>
                <a:ext cx="1181819" cy="29042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6551971" y="4342561"/>
                <a:ext cx="1181819" cy="29845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919767" y="3204712"/>
                <a:ext cx="1181819" cy="31342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521405" y="4899804"/>
                <a:ext cx="1207863" cy="28467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6" name="직선 연결선 5"/>
            <p:cNvCxnSpPr/>
            <p:nvPr/>
          </p:nvCxnSpPr>
          <p:spPr>
            <a:xfrm>
              <a:off x="2683748" y="4459858"/>
              <a:ext cx="111280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4414782" y="3085383"/>
              <a:ext cx="111280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4414782" y="5023452"/>
              <a:ext cx="111280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5978588" y="4169437"/>
              <a:ext cx="111280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978588" y="5581290"/>
              <a:ext cx="111280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9072596" y="4140679"/>
              <a:ext cx="111280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9072596" y="4971690"/>
              <a:ext cx="111280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0107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모듈</a:t>
            </a:r>
            <a:r>
              <a:rPr lang="en-US" altLang="ko-KR" dirty="0"/>
              <a:t>(module)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ctr"/>
            <a:r>
              <a:rPr lang="ko-KR" altLang="en-US" b="0" dirty="0"/>
              <a:t>모듈</a:t>
            </a:r>
            <a:endParaRPr lang="en-US" altLang="ko-KR" b="0" dirty="0"/>
          </a:p>
          <a:p>
            <a:pPr lvl="1" fontAlgn="ctr"/>
            <a:r>
              <a:rPr lang="ko-KR" altLang="en-US" b="0" dirty="0"/>
              <a:t>함수들을 성격과 특성에 맞게 분류하여 확장자가 </a:t>
            </a:r>
            <a:r>
              <a:rPr lang="en-US" altLang="ko-KR" b="0" dirty="0" err="1"/>
              <a:t>py</a:t>
            </a:r>
            <a:r>
              <a:rPr lang="ko-KR" altLang="en-US" b="0" dirty="0"/>
              <a:t>인 파일 한 군데 모아둔 것</a:t>
            </a:r>
            <a:r>
              <a:rPr lang="en-US" altLang="ko-KR" b="0" dirty="0"/>
              <a:t>. </a:t>
            </a:r>
          </a:p>
          <a:p>
            <a:pPr lvl="1" fontAlgn="ctr"/>
            <a:r>
              <a:rPr lang="en-US" altLang="ko-KR" b="0" dirty="0"/>
              <a:t>import </a:t>
            </a:r>
            <a:r>
              <a:rPr lang="ko-KR" altLang="en-US" b="0" dirty="0"/>
              <a:t>명령을 통해 불러오기를 해야 사용 가능</a:t>
            </a:r>
            <a:endParaRPr lang="en-US" altLang="ko-KR" b="0" dirty="0"/>
          </a:p>
          <a:p>
            <a:pPr fontAlgn="ctr">
              <a:buFontTx/>
              <a:buChar char="-"/>
            </a:pPr>
            <a:r>
              <a:rPr lang="ko-KR" altLang="en-US" b="0" dirty="0"/>
              <a:t>표준 모듈 </a:t>
            </a:r>
            <a:r>
              <a:rPr lang="en-US" altLang="ko-KR" b="0" dirty="0"/>
              <a:t>: </a:t>
            </a:r>
            <a:r>
              <a:rPr lang="ko-KR" altLang="en-US" b="0" dirty="0" err="1"/>
              <a:t>파이썬</a:t>
            </a:r>
            <a:r>
              <a:rPr lang="ko-KR" altLang="en-US" b="0" dirty="0"/>
              <a:t> 설치 기본 설치되는 모듈</a:t>
            </a:r>
            <a:endParaRPr lang="en-US" altLang="ko-KR" b="0" dirty="0"/>
          </a:p>
          <a:p>
            <a:pPr lvl="1" fontAlgn="ctr">
              <a:buFontTx/>
              <a:buChar char="-"/>
            </a:pPr>
            <a:r>
              <a:rPr lang="ko-KR" altLang="en-US" b="0" dirty="0" err="1"/>
              <a:t>외장함수</a:t>
            </a:r>
            <a:r>
              <a:rPr lang="ko-KR" altLang="en-US" b="0" dirty="0"/>
              <a:t> 또는 </a:t>
            </a:r>
            <a:r>
              <a:rPr lang="ko-KR" altLang="en-US" b="0" dirty="0" err="1"/>
              <a:t>파이썬</a:t>
            </a:r>
            <a:r>
              <a:rPr lang="ko-KR" altLang="en-US" b="0" dirty="0"/>
              <a:t> 라이브러리라고 하며</a:t>
            </a:r>
            <a:endParaRPr lang="en-US" altLang="ko-KR" b="0" dirty="0"/>
          </a:p>
          <a:p>
            <a:pPr lvl="1" fontAlgn="ctr">
              <a:buFontTx/>
              <a:buChar char="-"/>
            </a:pPr>
            <a:r>
              <a:rPr lang="en-US" altLang="ko-KR" b="0" dirty="0"/>
              <a:t>math, statistics, random, sys, </a:t>
            </a:r>
            <a:r>
              <a:rPr lang="en-US" altLang="ko-KR" b="0" dirty="0" err="1"/>
              <a:t>os</a:t>
            </a:r>
            <a:r>
              <a:rPr lang="en-US" altLang="ko-KR" b="0" dirty="0"/>
              <a:t>, time, </a:t>
            </a:r>
            <a:r>
              <a:rPr lang="en-US" altLang="ko-KR" b="0" dirty="0" err="1"/>
              <a:t>datetime</a:t>
            </a:r>
            <a:r>
              <a:rPr lang="en-US" altLang="ko-KR" b="0" dirty="0"/>
              <a:t>, </a:t>
            </a:r>
            <a:r>
              <a:rPr lang="en-US" altLang="ko-KR" b="0" dirty="0" err="1"/>
              <a:t>shutil</a:t>
            </a:r>
            <a:r>
              <a:rPr lang="en-US" altLang="ko-KR" b="0" dirty="0"/>
              <a:t>, pickle,  threading, sqlite3 </a:t>
            </a:r>
            <a:endParaRPr lang="ko-KR" altLang="en-US" b="0" dirty="0"/>
          </a:p>
          <a:p>
            <a:pPr fontAlgn="ctr">
              <a:buFontTx/>
              <a:buChar char="-"/>
            </a:pPr>
            <a:r>
              <a:rPr lang="ko-KR" altLang="en-US" b="0" dirty="0"/>
              <a:t>외부</a:t>
            </a:r>
            <a:r>
              <a:rPr lang="en-US" altLang="ko-KR" b="0" dirty="0"/>
              <a:t>(extension)</a:t>
            </a:r>
            <a:r>
              <a:rPr lang="ko-KR" altLang="en-US" b="0" dirty="0"/>
              <a:t> 모듈 </a:t>
            </a:r>
            <a:r>
              <a:rPr lang="en-US" altLang="ko-KR" b="0" dirty="0"/>
              <a:t>: </a:t>
            </a:r>
            <a:r>
              <a:rPr lang="ko-KR" altLang="en-US" b="0" dirty="0"/>
              <a:t>다른 개발자들이 특수한 목적으로 작성한 모듈</a:t>
            </a:r>
            <a:endParaRPr lang="en-US" altLang="ko-KR" b="0" dirty="0"/>
          </a:p>
          <a:p>
            <a:pPr lvl="1" fontAlgn="ctr">
              <a:buFontTx/>
              <a:buChar char="-"/>
            </a:pPr>
            <a:r>
              <a:rPr lang="ko-KR" altLang="en-US" b="0" dirty="0"/>
              <a:t>모듈을 설치해야 함</a:t>
            </a:r>
            <a:endParaRPr lang="en-US" altLang="ko-KR" b="0" dirty="0"/>
          </a:p>
          <a:p>
            <a:pPr lvl="1" fontAlgn="ctr">
              <a:buFontTx/>
              <a:buChar char="-"/>
            </a:pPr>
            <a:r>
              <a:rPr lang="ko-KR" altLang="en-US" b="0" dirty="0" err="1"/>
              <a:t>수치처리</a:t>
            </a:r>
            <a:r>
              <a:rPr lang="ko-KR" altLang="en-US" b="0" dirty="0"/>
              <a:t> </a:t>
            </a:r>
            <a:r>
              <a:rPr lang="en-US" altLang="ko-KR" b="0" dirty="0" err="1"/>
              <a:t>numpy</a:t>
            </a:r>
            <a:r>
              <a:rPr lang="en-US" altLang="ko-KR" b="0" dirty="0"/>
              <a:t>, </a:t>
            </a:r>
            <a:r>
              <a:rPr lang="ko-KR" altLang="en-US" b="0" dirty="0"/>
              <a:t>과학용 </a:t>
            </a:r>
            <a:r>
              <a:rPr lang="en-US" altLang="ko-KR" b="0" dirty="0" err="1"/>
              <a:t>scipy</a:t>
            </a:r>
            <a:r>
              <a:rPr lang="en-US" altLang="ko-KR" b="0" dirty="0"/>
              <a:t>, </a:t>
            </a:r>
            <a:r>
              <a:rPr lang="ko-KR" altLang="en-US" b="0" dirty="0"/>
              <a:t>데이터분석 </a:t>
            </a:r>
            <a:r>
              <a:rPr lang="en-US" altLang="ko-KR" b="0" dirty="0"/>
              <a:t>pandas, </a:t>
            </a:r>
            <a:r>
              <a:rPr lang="ko-KR" altLang="en-US" b="0" dirty="0"/>
              <a:t>그래프 </a:t>
            </a:r>
            <a:r>
              <a:rPr lang="en-US" altLang="ko-KR" b="0" dirty="0" err="1"/>
              <a:t>matplotlib</a:t>
            </a:r>
            <a:r>
              <a:rPr lang="en-US" altLang="ko-KR" b="0" dirty="0"/>
              <a:t>, </a:t>
            </a:r>
            <a:r>
              <a:rPr lang="ko-KR" altLang="en-US" b="0" dirty="0" err="1"/>
              <a:t>컴퓨터비전</a:t>
            </a:r>
            <a:r>
              <a:rPr lang="ko-KR" altLang="en-US" b="0" dirty="0"/>
              <a:t> </a:t>
            </a:r>
            <a:r>
              <a:rPr lang="en-US" altLang="ko-KR" b="0" dirty="0" err="1"/>
              <a:t>scikit</a:t>
            </a:r>
            <a:r>
              <a:rPr lang="en-US" altLang="ko-KR" b="0" dirty="0"/>
              <a:t>-image, </a:t>
            </a:r>
            <a:r>
              <a:rPr lang="ko-KR" altLang="en-US" b="0" dirty="0" err="1"/>
              <a:t>머신러닝</a:t>
            </a:r>
            <a:r>
              <a:rPr lang="ko-KR" altLang="en-US" b="0" dirty="0"/>
              <a:t> </a:t>
            </a:r>
            <a:r>
              <a:rPr lang="en-US" altLang="ko-KR" b="0" dirty="0" err="1"/>
              <a:t>scikit</a:t>
            </a:r>
            <a:r>
              <a:rPr lang="en-US" altLang="ko-KR" b="0" dirty="0"/>
              <a:t>-learn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687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644F6-5677-420C-AB30-4CF337A50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975997"/>
          </a:xfrm>
        </p:spPr>
        <p:txBody>
          <a:bodyPr/>
          <a:lstStyle/>
          <a:p>
            <a:pPr algn="ctr"/>
            <a:r>
              <a:rPr lang="ko-KR" altLang="en-US" b="1" dirty="0"/>
              <a:t>심화 예제</a:t>
            </a:r>
          </a:p>
        </p:txBody>
      </p:sp>
    </p:spTree>
    <p:extLst>
      <p:ext uri="{BB962C8B-B14F-4D97-AF65-F5344CB8AC3E}">
        <p14:creationId xmlns:p14="http://schemas.microsoft.com/office/powerpoint/2010/main" val="26656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356</Words>
  <Application>Microsoft Office PowerPoint</Application>
  <PresentationFormat>와이드스크린</PresentationFormat>
  <Paragraphs>58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Day5 함수 심화 </vt:lpstr>
      <vt:lpstr>함수</vt:lpstr>
      <vt:lpstr>함수(function)</vt:lpstr>
      <vt:lpstr>파이썬 함수(function)</vt:lpstr>
      <vt:lpstr>파이썬 함수(function)</vt:lpstr>
      <vt:lpstr>빌트인 함수(내장 함수) </vt:lpstr>
      <vt:lpstr>함수 관련 용어</vt:lpstr>
      <vt:lpstr>파이썬 모듈(module)</vt:lpstr>
      <vt:lpstr>심화 예제</vt:lpstr>
      <vt:lpstr>[문제] 두 수를 입력 받아서, 두 수 사이에 짝수의 합을 출력한다. </vt:lpstr>
      <vt:lpstr>[문제] 두 수를 입력 받아서, 두 수 사이에 짝수의 합</vt:lpstr>
      <vt:lpstr>[문제] 2차원 테이블 형태에 원하는 모양으로 설정하여 출력하는 프로그램 만들기 </vt:lpstr>
      <vt:lpstr>테이블 형태 출력 모양 만들기</vt:lpstr>
      <vt:lpstr>테이블에 모양을 설정하는 함수</vt:lpstr>
      <vt:lpstr>출력하는 함수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무선통신과 휴대폰</dc:title>
  <dc:creator>kim kitae</dc:creator>
  <cp:lastModifiedBy>kim minju</cp:lastModifiedBy>
  <cp:revision>63</cp:revision>
  <dcterms:created xsi:type="dcterms:W3CDTF">2021-06-13T13:51:22Z</dcterms:created>
  <dcterms:modified xsi:type="dcterms:W3CDTF">2021-10-03T22:46:24Z</dcterms:modified>
</cp:coreProperties>
</file>