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2" r:id="rId10"/>
    <p:sldId id="269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KdfSsf9/KZCwEahUG4KEbcMgT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Day6</a:t>
            </a:r>
            <a:br>
              <a:rPr lang="ko-KR" b="1"/>
            </a:br>
            <a:r>
              <a:rPr lang="ko-KR" b="1"/>
              <a:t>클래스 기초 </a:t>
            </a:r>
            <a:endParaRPr b="1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3721-F689-472E-8866-F22BED7E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774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</a:t>
            </a:r>
            <a:r>
              <a:rPr lang="ko-KR" altLang="en-US" sz="3200" dirty="0"/>
              <a:t>간단한 계산기 클래스</a:t>
            </a:r>
            <a:r>
              <a:rPr lang="en-US" altLang="ko-KR" sz="3200" dirty="0"/>
              <a:t>(</a:t>
            </a:r>
            <a:r>
              <a:rPr lang="ko-KR" altLang="en-US" sz="3200" dirty="0"/>
              <a:t>확장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간단하게 덧셈과 뺄셈을 할 수 있는 계산기를 만들어보자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9B22B1-BDCC-44B6-9311-1D629C327D52}"/>
              </a:ext>
            </a:extLst>
          </p:cNvPr>
          <p:cNvSpPr txBox="1">
            <a:spLocks/>
          </p:cNvSpPr>
          <p:nvPr/>
        </p:nvSpPr>
        <p:spPr>
          <a:xfrm>
            <a:off x="838200" y="2107174"/>
            <a:ext cx="10515600" cy="373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0" dirty="0"/>
              <a:t>[</a:t>
            </a:r>
            <a:r>
              <a:rPr lang="ko-KR" altLang="en-US" sz="3200" b="0" dirty="0"/>
              <a:t>조건</a:t>
            </a:r>
            <a:r>
              <a:rPr lang="en-US" altLang="ko-KR" sz="3200" b="0" dirty="0"/>
              <a:t>]</a:t>
            </a:r>
          </a:p>
          <a:p>
            <a:r>
              <a:rPr lang="en-US" altLang="ko-KR" sz="3200" b="0" dirty="0"/>
              <a:t>- </a:t>
            </a:r>
            <a:r>
              <a:rPr lang="ko-KR" altLang="en-US" sz="3200" b="0" dirty="0"/>
              <a:t>간단한 클래스 계산기를 설계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기본적으로 </a:t>
            </a:r>
            <a:r>
              <a:rPr lang="en-US" altLang="ko-KR" sz="3200" b="0" dirty="0"/>
              <a:t>2</a:t>
            </a:r>
            <a:r>
              <a:rPr lang="ko-KR" altLang="en-US" sz="3200" b="0" dirty="0"/>
              <a:t>개의 수만 처리 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생성자를 이용해서 </a:t>
            </a:r>
            <a:r>
              <a:rPr lang="en-US" altLang="ko-KR" sz="3200" b="0" dirty="0"/>
              <a:t>x</a:t>
            </a:r>
            <a:r>
              <a:rPr lang="ko-KR" altLang="en-US" sz="3200" b="0" dirty="0"/>
              <a:t>값을 처리하고</a:t>
            </a:r>
            <a:r>
              <a:rPr lang="en-US" altLang="ko-KR" sz="3200" b="0" dirty="0"/>
              <a:t> y</a:t>
            </a:r>
            <a:r>
              <a:rPr lang="ko-KR" altLang="en-US" sz="3200" b="0" dirty="0"/>
              <a:t>값은 매개변수로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처리 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덧셈과 뺄셈을 처리하는 멤버 함수를 생성 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서로 다른 객체를 생성하여 덧셈 수행 </a:t>
            </a:r>
          </a:p>
        </p:txBody>
      </p:sp>
    </p:spTree>
    <p:extLst>
      <p:ext uri="{BB962C8B-B14F-4D97-AF65-F5344CB8AC3E}">
        <p14:creationId xmlns:p14="http://schemas.microsoft.com/office/powerpoint/2010/main" val="36062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2CD35-0511-41DB-98D5-59078DFD4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B34A5-1FAD-43C0-88AF-B553603B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4882" y="1077902"/>
            <a:ext cx="4866882" cy="5502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239BBD-EC20-4162-8538-C1363720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38446" y="2724345"/>
            <a:ext cx="5467455" cy="376852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089C795-E28D-4A10-A073-89D1D6E2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생성자 </a:t>
            </a:r>
            <a:r>
              <a:rPr lang="en-US" altLang="ko-KR" dirty="0"/>
              <a:t>+ Sub</a:t>
            </a:r>
            <a:r>
              <a:rPr lang="ko-KR" altLang="en-US" dirty="0"/>
              <a:t> 추가하기 </a:t>
            </a:r>
          </a:p>
        </p:txBody>
      </p:sp>
    </p:spTree>
    <p:extLst>
      <p:ext uri="{BB962C8B-B14F-4D97-AF65-F5344CB8AC3E}">
        <p14:creationId xmlns:p14="http://schemas.microsoft.com/office/powerpoint/2010/main" val="39999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b="1"/>
              <a:t>클래스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332194" y="190788"/>
            <a:ext cx="8630651" cy="66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문제 분해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3740" y="1123180"/>
            <a:ext cx="4828260" cy="395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92089" y="743248"/>
            <a:ext cx="7162725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문제를 분해를 하면, 속성과 기능들이 나오게 됨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속성은 데이터에, 기능은 함수로 구현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함수들은 데이터를 사용함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규모가 커서 함수가 많은 경우 관리가 어려움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접근하지 말아야 할 데이터에 접근해서 에러를 발생시키는 경우도 있음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데이터를 사용하는 함수끼리 묶음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이것이 객체지향이며 묶음은 클래스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7254814" y="5710687"/>
            <a:ext cx="4830794" cy="92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클래스는 변수와 함수의 묶음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182928" y="212560"/>
            <a:ext cx="11781910" cy="2418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객체 지향 이해, 객체는 속성과 기능의 묶음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우리가 사는 세상은 객체지향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어떤 사물도 속성과 기능이 분리되어 있지 않음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객체끼리 상호작용은 메시지(기능, 함수)를 주고 받음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7553451" y="3113988"/>
            <a:ext cx="24200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속성 + 기능</a:t>
            </a: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(데이터 + 함수)</a:t>
            </a:r>
            <a:endParaRPr sz="2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7388152" y="2590212"/>
            <a:ext cx="31705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객체(계산기로봇)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0415" y="2844098"/>
            <a:ext cx="2081585" cy="208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6263" y="212558"/>
            <a:ext cx="9952465" cy="664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우리 주변에 객체 중 속성과 기능을 알아보자.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우리 자신인 사람은 어떤 속성과 기능을 갖고 있을까?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속성은, 손, 발, 눈, 코, 입, 키, 몸무게, 학력, 취미,…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기능은, 보고, 말하고, 읽고, 쓰고, 걷고, 생각하고,…</a:t>
            </a:r>
            <a:endParaRPr/>
          </a:p>
          <a:p>
            <a:pPr marL="457200" lvl="0" indent="-2692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스마트폰은 어떤 속성과 기능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속성은, 화면크기, 카메라, 마이크, CPU, 메모리, 통신칩,…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기능은, 통화하기, 사진찍기, 인터넷하기, 터치하기,…</a:t>
            </a:r>
            <a:endParaRPr/>
          </a:p>
          <a:p>
            <a:pPr marL="457200" lvl="0" indent="-2692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이렇듯, 세상은 모두 객체이며, 속성과 기능이 하나의 덩어리로, 다른 객체와 메시지를 주고 받으며 일을 함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200"/>
              <a:t>이러한 개념을, 프로그래밍에 도입한 것이, 객체지향프로그래밍(OOP), 절차적 프로그래밍과 패러다임 변화</a:t>
            </a:r>
            <a:endParaRPr/>
          </a:p>
        </p:txBody>
      </p:sp>
      <p:pic>
        <p:nvPicPr>
          <p:cNvPr id="116" name="Google Shape;116;p6" descr="로댕의 생각하는 사람 1부 오귀스트 로뎅 : 네이버 블로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9201" y="212558"/>
            <a:ext cx="1831112" cy="259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02302" y="4925683"/>
            <a:ext cx="1897810" cy="189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39796" y="198414"/>
            <a:ext cx="12052204" cy="27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컴퓨팅사고력 향상에 객체지향프로그래밍(OOP)에 동작 원리 이해는 매우 중요함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복잡한 문제 해결에 중요한 패러다임이면서, 거의 모든 라이브러리는 객체지향으로 제공되고 있음</a:t>
            </a:r>
            <a:endParaRPr sz="32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sz="3200"/>
              <a:t>계산기 로봇 설계도 작성(추상화) – 하나 이상의 클래스</a:t>
            </a:r>
            <a:endParaRPr sz="3200"/>
          </a:p>
          <a:p>
            <a:pPr marL="4572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grpSp>
        <p:nvGrpSpPr>
          <p:cNvPr id="123" name="Google Shape;123;p7"/>
          <p:cNvGrpSpPr/>
          <p:nvPr/>
        </p:nvGrpSpPr>
        <p:grpSpPr>
          <a:xfrm>
            <a:off x="2303910" y="3476242"/>
            <a:ext cx="2464674" cy="2618220"/>
            <a:chOff x="1375555" y="2747514"/>
            <a:chExt cx="3065813" cy="3667574"/>
          </a:xfrm>
        </p:grpSpPr>
        <p:pic>
          <p:nvPicPr>
            <p:cNvPr id="124" name="Google Shape;12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75555" y="2747514"/>
              <a:ext cx="3065813" cy="3667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1071191">
              <a:off x="2616429" y="4790719"/>
              <a:ext cx="1496778" cy="13080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7"/>
          <p:cNvSpPr txBox="1"/>
          <p:nvPr/>
        </p:nvSpPr>
        <p:spPr>
          <a:xfrm>
            <a:off x="8823911" y="3094573"/>
            <a:ext cx="2501660" cy="274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클래스명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데이터(속성)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기능(메소드)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5865962" y="2942992"/>
            <a:ext cx="3043764" cy="3845997"/>
          </a:xfrm>
          <a:prstGeom prst="rect">
            <a:avLst/>
          </a:prstGeom>
          <a:noFill/>
          <a:ln w="12700" cap="flat" cmpd="sng">
            <a:solidFill>
              <a:srgbClr val="0D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5865962" y="2942993"/>
            <a:ext cx="3043764" cy="708305"/>
          </a:xfrm>
          <a:prstGeom prst="rect">
            <a:avLst/>
          </a:prstGeom>
          <a:noFill/>
          <a:ln w="12700" cap="flat" cmpd="sng">
            <a:solidFill>
              <a:srgbClr val="0D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CalRobot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865962" y="3651298"/>
            <a:ext cx="3043764" cy="726661"/>
          </a:xfrm>
          <a:prstGeom prst="rect">
            <a:avLst/>
          </a:prstGeom>
          <a:noFill/>
          <a:ln w="12700" cap="flat" cmpd="sng">
            <a:solidFill>
              <a:srgbClr val="0D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5867787" y="4377959"/>
            <a:ext cx="3043764" cy="2411030"/>
          </a:xfrm>
          <a:prstGeom prst="rect">
            <a:avLst/>
          </a:prstGeom>
          <a:noFill/>
          <a:ln w="12700" cap="flat" cmpd="sng">
            <a:solidFill>
              <a:srgbClr val="0D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add(n):</a:t>
            </a:r>
            <a:endParaRPr/>
          </a:p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: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subtract():</a:t>
            </a:r>
            <a:endParaRPr/>
          </a:p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: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clear():</a:t>
            </a:r>
            <a:endParaRPr/>
          </a:p>
          <a:p>
            <a:pPr marL="0" marR="0" lvl="0" indent="0" algn="just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: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7" descr="로봇설계 Instagram posts - Gramho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373" y="284715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b="1"/>
              <a:t>실습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3721-F689-472E-8866-F22BED7E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774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</a:t>
            </a:r>
            <a:r>
              <a:rPr lang="ko-KR" altLang="en-US" sz="3200" dirty="0"/>
              <a:t>간단한 계산기 클래스 </a:t>
            </a:r>
            <a:br>
              <a:rPr lang="en-US" altLang="ko-KR" sz="3200" dirty="0"/>
            </a:br>
            <a:r>
              <a:rPr lang="ko-KR" altLang="en-US" sz="3200" dirty="0"/>
              <a:t>간단하게 덧셈을 할 수 있는 계산기를 만들어보자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9B22B1-BDCC-44B6-9311-1D629C327D52}"/>
              </a:ext>
            </a:extLst>
          </p:cNvPr>
          <p:cNvSpPr txBox="1">
            <a:spLocks/>
          </p:cNvSpPr>
          <p:nvPr/>
        </p:nvSpPr>
        <p:spPr>
          <a:xfrm>
            <a:off x="838200" y="2107174"/>
            <a:ext cx="10515600" cy="268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b="0" dirty="0"/>
              <a:t>[</a:t>
            </a:r>
            <a:r>
              <a:rPr lang="ko-KR" altLang="en-US" sz="3200" b="0" dirty="0"/>
              <a:t>조건</a:t>
            </a:r>
            <a:r>
              <a:rPr lang="en-US" altLang="ko-KR" sz="3200" b="0" dirty="0"/>
              <a:t>]</a:t>
            </a:r>
          </a:p>
          <a:p>
            <a:r>
              <a:rPr lang="en-US" altLang="ko-KR" sz="3200" b="0" dirty="0"/>
              <a:t>- </a:t>
            </a:r>
            <a:r>
              <a:rPr lang="ko-KR" altLang="en-US" sz="3200" b="0" dirty="0"/>
              <a:t>간단한 클래스 계산기를 설계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기본적으로 </a:t>
            </a:r>
            <a:r>
              <a:rPr lang="en-US" altLang="ko-KR" sz="3200" b="0" dirty="0"/>
              <a:t>2</a:t>
            </a:r>
            <a:r>
              <a:rPr lang="ko-KR" altLang="en-US" sz="3200" b="0" dirty="0"/>
              <a:t>개의 수만 처리 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덧셈을 처리하는 멤버 함수를 생성 </a:t>
            </a:r>
            <a:endParaRPr lang="en-US" altLang="ko-KR" sz="3200" b="0" dirty="0"/>
          </a:p>
          <a:p>
            <a:pPr marL="457200" indent="-457200">
              <a:buFontTx/>
              <a:buChar char="-"/>
            </a:pPr>
            <a:r>
              <a:rPr lang="ko-KR" altLang="en-US" sz="3200" b="0" dirty="0"/>
              <a:t>객체를 생성하여 호출</a:t>
            </a:r>
          </a:p>
        </p:txBody>
      </p:sp>
    </p:spTree>
    <p:extLst>
      <p:ext uri="{BB962C8B-B14F-4D97-AF65-F5344CB8AC3E}">
        <p14:creationId xmlns:p14="http://schemas.microsoft.com/office/powerpoint/2010/main" val="26923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3721-F689-472E-8866-F22BED7E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간단한 계산기 클래스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06700-F2D4-4A2E-8981-F231A3CB4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33179-3D4D-44C5-86DE-9475C133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1969" y="1077902"/>
            <a:ext cx="6310310" cy="54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4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372</Words>
  <Application>Microsoft Office PowerPoint</Application>
  <PresentationFormat>와이드스크린</PresentationFormat>
  <Paragraphs>64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Day6 클래스 기초 </vt:lpstr>
      <vt:lpstr>클래스</vt:lpstr>
      <vt:lpstr>문제 분해</vt:lpstr>
      <vt:lpstr>PowerPoint 프레젠테이션</vt:lpstr>
      <vt:lpstr>PowerPoint 프레젠테이션</vt:lpstr>
      <vt:lpstr>PowerPoint 프레젠테이션</vt:lpstr>
      <vt:lpstr>실습</vt:lpstr>
      <vt:lpstr>[문제]간단한 계산기 클래스  간단하게 덧셈을 할 수 있는 계산기를 만들어보자</vt:lpstr>
      <vt:lpstr>간단한 계산기 클래스 </vt:lpstr>
      <vt:lpstr>[문제]간단한 계산기 클래스(확장)  간단하게 덧셈과 뺄셈을 할 수 있는 계산기를 만들어보자</vt:lpstr>
      <vt:lpstr>생성자 + Sub 추가하기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 클래스 기초 </dc:title>
  <dc:creator>kim kitae</dc:creator>
  <cp:lastModifiedBy>kim minju</cp:lastModifiedBy>
  <cp:revision>5</cp:revision>
  <dcterms:created xsi:type="dcterms:W3CDTF">2021-06-13T13:51:22Z</dcterms:created>
  <dcterms:modified xsi:type="dcterms:W3CDTF">2021-10-03T22:53:38Z</dcterms:modified>
</cp:coreProperties>
</file>