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4" r:id="rId5"/>
    <p:sldId id="259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dFfn56zots/EbNaCXADKFL29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Day7</a:t>
            </a:r>
            <a:br>
              <a:rPr lang="ko-KR" b="1"/>
            </a:br>
            <a:r>
              <a:rPr lang="ko-KR" b="1"/>
              <a:t>클래스 응용 </a:t>
            </a:r>
            <a:endParaRPr b="1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BC94-D301-455F-AB73-24E7FF9A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특수 메소드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E4E6-2393-4C01-949B-424F519A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DD8445-1131-4A95-99CA-E3FDD3C9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77902"/>
            <a:ext cx="10569515" cy="41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b="1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0F8F-8029-47FA-ADBA-4409C389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8723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문제</a:t>
            </a:r>
            <a:r>
              <a:rPr lang="en-US" altLang="ko-KR" sz="3600" dirty="0"/>
              <a:t>]Point </a:t>
            </a:r>
            <a:r>
              <a:rPr lang="ko-KR" altLang="en-US" sz="3600" dirty="0"/>
              <a:t>클래스 </a:t>
            </a:r>
            <a:br>
              <a:rPr lang="en-US" altLang="ko-KR" dirty="0"/>
            </a:br>
            <a:r>
              <a:rPr lang="ko-KR" altLang="en-US" sz="3600" dirty="0"/>
              <a:t>좌표를 표현하는 </a:t>
            </a:r>
            <a:r>
              <a:rPr lang="en-US" altLang="ko-KR" sz="3600" dirty="0"/>
              <a:t>Point</a:t>
            </a:r>
            <a:r>
              <a:rPr lang="ko-KR" altLang="en-US" sz="3600" dirty="0"/>
              <a:t> 클래스로 객체를 생성한 후 각 객체를 </a:t>
            </a:r>
            <a:r>
              <a:rPr lang="en-US" altLang="ko-KR" sz="3600" dirty="0"/>
              <a:t>+ </a:t>
            </a:r>
            <a:r>
              <a:rPr lang="ko-KR" altLang="en-US" sz="3600" dirty="0"/>
              <a:t>혹은 </a:t>
            </a:r>
            <a:r>
              <a:rPr lang="en-US" altLang="ko-KR" sz="3600" dirty="0"/>
              <a:t>–</a:t>
            </a:r>
            <a:r>
              <a:rPr lang="ko-KR" altLang="en-US" sz="3600" dirty="0"/>
              <a:t>를</a:t>
            </a:r>
            <a:r>
              <a:rPr lang="en-US" altLang="ko-KR" sz="3600" dirty="0"/>
              <a:t> </a:t>
            </a:r>
            <a:r>
              <a:rPr lang="ko-KR" altLang="en-US" sz="3600" dirty="0"/>
              <a:t>이용한 연산을 수행하자</a:t>
            </a:r>
            <a:r>
              <a:rPr lang="en-US" altLang="ko-KR" sz="3600" dirty="0"/>
              <a:t>.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195B-9285-4EF2-845A-2F7EDFE2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8455"/>
            <a:ext cx="10515600" cy="3904419"/>
          </a:xfrm>
        </p:spPr>
        <p:txBody>
          <a:bodyPr/>
          <a:lstStyle/>
          <a:p>
            <a:pPr marL="25400" indent="0">
              <a:buNone/>
            </a:pPr>
            <a:r>
              <a:rPr lang="ko-KR" altLang="en-US" dirty="0"/>
              <a:t>이때 </a:t>
            </a:r>
            <a:r>
              <a:rPr lang="ko-KR" altLang="en-US" dirty="0" err="1"/>
              <a:t>파이썬의</a:t>
            </a:r>
            <a:r>
              <a:rPr lang="ko-KR" altLang="en-US" dirty="0"/>
              <a:t> 특수한 메소드를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</a:p>
          <a:p>
            <a:r>
              <a:rPr lang="ko-KR" altLang="en-US" dirty="0"/>
              <a:t>더하기 </a:t>
            </a:r>
            <a:r>
              <a:rPr lang="en-US" altLang="ko-KR" dirty="0"/>
              <a:t>__add__</a:t>
            </a:r>
          </a:p>
          <a:p>
            <a:r>
              <a:rPr lang="ko-KR" altLang="en-US" dirty="0"/>
              <a:t>빼기 </a:t>
            </a:r>
            <a:r>
              <a:rPr lang="en-US" altLang="ko-KR" dirty="0"/>
              <a:t>__sub__</a:t>
            </a:r>
          </a:p>
          <a:p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en-US" altLang="ko-KR" dirty="0"/>
              <a:t>__eq__</a:t>
            </a:r>
          </a:p>
          <a:p>
            <a:r>
              <a:rPr lang="ko-KR" altLang="en-US" dirty="0"/>
              <a:t>출력  </a:t>
            </a:r>
            <a:r>
              <a:rPr lang="en-US" altLang="ko-KR" dirty="0"/>
              <a:t>__str__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0F8F-8029-47FA-ADBA-4409C38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Point </a:t>
            </a:r>
            <a:r>
              <a:rPr lang="ko-KR" altLang="en-US" dirty="0"/>
              <a:t>클래스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195B-9285-4EF2-845A-2F7EDFE2A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r>
              <a:rPr lang="ko-KR" altLang="en-US" dirty="0"/>
              <a:t>더하기</a:t>
            </a:r>
            <a:endParaRPr lang="en-US" altLang="ko-KR" dirty="0"/>
          </a:p>
          <a:p>
            <a:r>
              <a:rPr lang="ko-KR" altLang="en-US" dirty="0"/>
              <a:t>빼기 </a:t>
            </a:r>
            <a:endParaRPr lang="en-US" altLang="ko-KR" dirty="0"/>
          </a:p>
          <a:p>
            <a:r>
              <a:rPr lang="ko-KR" altLang="en-US" dirty="0" err="1"/>
              <a:t>같은지</a:t>
            </a:r>
            <a:endParaRPr lang="en-US" altLang="ko-KR" dirty="0"/>
          </a:p>
          <a:p>
            <a:r>
              <a:rPr lang="ko-KR" altLang="en-US" dirty="0"/>
              <a:t>출력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B77631-0EA5-43C5-B1B7-DCB75EFA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3266" y="121214"/>
            <a:ext cx="3770534" cy="66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A0A9-94C6-49D3-8F7B-AF95495B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객체 실행하기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96A67-5DB4-4127-B83B-42DE9B5B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4DF5A-946A-476E-9279-E7FDBA36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077902"/>
            <a:ext cx="4797230" cy="54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0F8F-8029-47FA-ADBA-4409C389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332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문제</a:t>
            </a:r>
            <a:r>
              <a:rPr lang="en-US" altLang="ko-KR" sz="3600" dirty="0"/>
              <a:t>]Point </a:t>
            </a:r>
            <a:r>
              <a:rPr lang="ko-KR" altLang="en-US" sz="3600" dirty="0"/>
              <a:t>클래스 </a:t>
            </a:r>
            <a:br>
              <a:rPr lang="en-US" altLang="ko-KR" dirty="0"/>
            </a:br>
            <a:r>
              <a:rPr lang="ko-KR" altLang="en-US" sz="3600" dirty="0"/>
              <a:t>좌표를 표현하는 </a:t>
            </a:r>
            <a:r>
              <a:rPr lang="en-US" altLang="ko-KR" sz="3600" dirty="0"/>
              <a:t>Point</a:t>
            </a:r>
            <a:r>
              <a:rPr lang="ko-KR" altLang="en-US" sz="3600" dirty="0"/>
              <a:t> 클래스로 객체를 생성한 후 임의의 위치로 </a:t>
            </a:r>
            <a:r>
              <a:rPr lang="en-US" altLang="ko-KR" sz="3600" dirty="0"/>
              <a:t>x</a:t>
            </a:r>
            <a:r>
              <a:rPr lang="ko-KR" altLang="en-US" sz="3600" dirty="0"/>
              <a:t>와 </a:t>
            </a:r>
            <a:r>
              <a:rPr lang="en-US" altLang="ko-KR" sz="3600" dirty="0"/>
              <a:t>y </a:t>
            </a:r>
            <a:r>
              <a:rPr lang="ko-KR" altLang="en-US" sz="3600" dirty="0"/>
              <a:t>값을 변경하거나 해당 위치의 값을 가져오기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195B-9285-4EF2-845A-2F7EDFE2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8455"/>
            <a:ext cx="10515600" cy="3904419"/>
          </a:xfrm>
        </p:spPr>
        <p:txBody>
          <a:bodyPr/>
          <a:lstStyle/>
          <a:p>
            <a:pPr marL="25400" indent="0"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Getter / Setter </a:t>
            </a:r>
            <a:r>
              <a:rPr lang="ko-KR" altLang="en-US" dirty="0"/>
              <a:t>메소드를 사용한다</a:t>
            </a:r>
            <a:r>
              <a:rPr lang="en-US" altLang="ko-KR" dirty="0"/>
              <a:t>.</a:t>
            </a:r>
          </a:p>
          <a:p>
            <a:pPr marL="2540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8589-E244-4A58-AE9C-8D20362B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Getter/Setter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9FC70-602F-418D-BE35-BDB59F04B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BC872-33F4-423C-AFB8-9F9016B0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7" y="1077902"/>
            <a:ext cx="4164111" cy="5505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449FDD-1B70-4D3F-AB29-400FFB88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73" y="1077902"/>
            <a:ext cx="3974490" cy="49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5A88-7DB9-49B7-A444-E9785A1F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Get/set </a:t>
            </a:r>
            <a:r>
              <a:rPr lang="ko-KR" altLang="en-US" dirty="0"/>
              <a:t>실행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19B34-FCA9-4242-BF86-60A29181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7CAB6-2D05-4659-BA67-714784D8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6696791" cy="54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와이드스크린</PresentationFormat>
  <Paragraphs>24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Office 테마</vt:lpstr>
      <vt:lpstr>Day7 클래스 응용 </vt:lpstr>
      <vt:lpstr>파이썬의 특수 메소드</vt:lpstr>
      <vt:lpstr>실습</vt:lpstr>
      <vt:lpstr>[문제]Point 클래스  좌표를 표현하는 Point 클래스로 객체를 생성한 후 각 객체를 + 혹은 –를 이용한 연산을 수행하자. </vt:lpstr>
      <vt:lpstr>Point 클래스 </vt:lpstr>
      <vt:lpstr>객체 실행하기 </vt:lpstr>
      <vt:lpstr>[문제]Point 클래스  좌표를 표현하는 Point 클래스로 객체를 생성한 후 임의의 위치로 x와 y 값을 변경하거나 해당 위치의 값을 가져오기 </vt:lpstr>
      <vt:lpstr>Getter/Setter</vt:lpstr>
      <vt:lpstr>Get/set 실행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Day7 클래스 응용 </dc:title>
  <dc:creator>kim kitae</dc:creator>
  <cp:lastModifiedBy>kim minju</cp:lastModifiedBy>
  <cp:revision>4</cp:revision>
  <dcterms:created xsi:type="dcterms:W3CDTF">2021-06-13T13:51:22Z</dcterms:created>
  <dcterms:modified xsi:type="dcterms:W3CDTF">2021-10-03T23:01:47Z</dcterms:modified>
</cp:coreProperties>
</file>