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6" r:id="rId4"/>
    <p:sldId id="287" r:id="rId5"/>
    <p:sldId id="291" r:id="rId6"/>
    <p:sldId id="290" r:id="rId7"/>
    <p:sldId id="292" r:id="rId8"/>
    <p:sldId id="297" r:id="rId9"/>
    <p:sldId id="296" r:id="rId10"/>
    <p:sldId id="29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Day8 </a:t>
            </a:r>
            <a:br>
              <a:rPr lang="en-US" altLang="ko-KR" b="1" dirty="0"/>
            </a:br>
            <a:r>
              <a:rPr lang="ko-KR" altLang="en-US" b="1" dirty="0"/>
              <a:t>다양한 모듈 익히기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09F2-6BC2-4200-9F0F-73186B91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48966-132D-4177-8012-4596EAF4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56EEB-4431-4EF6-848A-AAFE70B07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009" y="801162"/>
            <a:ext cx="10355981" cy="54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sys, </a:t>
            </a:r>
            <a:r>
              <a:rPr lang="ko-KR" altLang="en-US" dirty="0"/>
              <a:t>날짜와 시간</a:t>
            </a:r>
            <a:r>
              <a:rPr lang="en-US" altLang="ko-KR" dirty="0"/>
              <a:t>, time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en-US" altLang="ko-KR" dirty="0" err="1"/>
              <a:t>shutil</a:t>
            </a:r>
            <a:r>
              <a:rPr lang="en-US" altLang="ko-KR" dirty="0"/>
              <a:t>, random </a:t>
            </a:r>
            <a:r>
              <a:rPr lang="ko-KR" altLang="en-US" dirty="0"/>
              <a:t>등 여러 곳에서 유용하게 사용되는 모듈에 대해 실습 수행</a:t>
            </a:r>
          </a:p>
        </p:txBody>
      </p:sp>
    </p:spTree>
    <p:extLst>
      <p:ext uri="{BB962C8B-B14F-4D97-AF65-F5344CB8AC3E}">
        <p14:creationId xmlns:p14="http://schemas.microsoft.com/office/powerpoint/2010/main" val="204523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en-US" altLang="ko-KR" b="1" dirty="0"/>
              <a:t>Random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473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r>
              <a:rPr lang="ko-KR" altLang="en-US" dirty="0"/>
              <a:t>  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sys, </a:t>
            </a:r>
            <a:r>
              <a:rPr lang="ko-KR" altLang="en-US" dirty="0"/>
              <a:t>날짜와 시간</a:t>
            </a:r>
            <a:r>
              <a:rPr lang="en-US" altLang="ko-KR" dirty="0"/>
              <a:t>, time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en-US" altLang="ko-KR" dirty="0" err="1"/>
              <a:t>shutil</a:t>
            </a:r>
            <a:r>
              <a:rPr lang="en-US" altLang="ko-KR" dirty="0"/>
              <a:t>, random </a:t>
            </a:r>
            <a:r>
              <a:rPr lang="ko-KR" altLang="en-US" dirty="0"/>
              <a:t>등 여러 곳에서 유용하게 사용되는 모듈에 대해 실습 수행</a:t>
            </a:r>
          </a:p>
        </p:txBody>
      </p:sp>
    </p:spTree>
    <p:extLst>
      <p:ext uri="{BB962C8B-B14F-4D97-AF65-F5344CB8AC3E}">
        <p14:creationId xmlns:p14="http://schemas.microsoft.com/office/powerpoint/2010/main" val="306403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시스템</a:t>
            </a:r>
            <a:r>
              <a:rPr lang="en-US" altLang="ko-KR" b="1" dirty="0"/>
              <a:t>(OS)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093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39D50-617A-417C-BE4C-45EB9116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</a:t>
            </a:r>
            <a:r>
              <a:rPr lang="en-US" altLang="ko-KR" dirty="0"/>
              <a:t>(OS)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492A2-40DB-4C64-B9EE-2598DE95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27912-D73E-4C2B-B892-4995A995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46" y="1562685"/>
            <a:ext cx="6869770" cy="42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0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실습</a:t>
            </a:r>
            <a:r>
              <a:rPr lang="en-US" altLang="ko-KR" b="1" dirty="0"/>
              <a:t>(</a:t>
            </a:r>
            <a:r>
              <a:rPr lang="ko-KR" altLang="en-US" b="1" dirty="0"/>
              <a:t>문제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5743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A78A-7EB0-4FF4-B383-6C94ACEF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교실에서 </a:t>
            </a:r>
            <a:r>
              <a:rPr lang="ko-KR" altLang="en-US"/>
              <a:t>중복없이 발표자 뽑기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65B68-1DE9-45C2-A573-EB474B06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문제 </a:t>
            </a:r>
            <a:r>
              <a:rPr lang="en-US" altLang="ko-KR" b="0" dirty="0"/>
              <a:t>1. </a:t>
            </a:r>
            <a:r>
              <a:rPr lang="ko-KR" altLang="en-US" b="0" dirty="0"/>
              <a:t>번호와 이름을 같이 출력할 수 있도록 코드를 </a:t>
            </a:r>
            <a:r>
              <a:rPr lang="ko-KR" altLang="en-US" b="0" dirty="0" err="1"/>
              <a:t>작성하시오</a:t>
            </a:r>
            <a:r>
              <a:rPr lang="en-US" altLang="ko-KR" b="0" dirty="0"/>
              <a:t>. </a:t>
            </a:r>
            <a:r>
              <a:rPr lang="ko-KR" altLang="en-US" b="0" dirty="0"/>
              <a:t>이때 학생의 이름은 다음과 같다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남학생 </a:t>
            </a:r>
            <a:r>
              <a:rPr lang="en-US" altLang="ko-KR" b="0" dirty="0"/>
              <a:t>: </a:t>
            </a:r>
            <a:r>
              <a:rPr lang="ko-KR" altLang="en-US" b="0" dirty="0"/>
              <a:t>도준</a:t>
            </a:r>
            <a:r>
              <a:rPr lang="en-US" altLang="ko-KR" b="0" dirty="0"/>
              <a:t>, </a:t>
            </a:r>
            <a:r>
              <a:rPr lang="ko-KR" altLang="en-US" b="0" dirty="0" err="1"/>
              <a:t>하빈</a:t>
            </a:r>
            <a:r>
              <a:rPr lang="en-US" altLang="ko-KR" b="0" dirty="0"/>
              <a:t>, </a:t>
            </a:r>
            <a:r>
              <a:rPr lang="ko-KR" altLang="en-US" b="0" dirty="0"/>
              <a:t>유현</a:t>
            </a:r>
            <a:r>
              <a:rPr lang="en-US" altLang="ko-KR" b="0" dirty="0"/>
              <a:t>, </a:t>
            </a:r>
            <a:r>
              <a:rPr lang="ko-KR" altLang="en-US" b="0" dirty="0"/>
              <a:t>성준</a:t>
            </a:r>
            <a:r>
              <a:rPr lang="en-US" altLang="ko-KR" b="0" dirty="0"/>
              <a:t>, </a:t>
            </a:r>
            <a:r>
              <a:rPr lang="ko-KR" altLang="en-US" b="0" dirty="0"/>
              <a:t>중훈</a:t>
            </a:r>
            <a:r>
              <a:rPr lang="en-US" altLang="ko-KR" b="0" dirty="0"/>
              <a:t>, </a:t>
            </a:r>
            <a:r>
              <a:rPr lang="ko-KR" altLang="en-US" b="0" dirty="0"/>
              <a:t>홍민</a:t>
            </a:r>
            <a:r>
              <a:rPr lang="en-US" altLang="ko-KR" b="0" dirty="0"/>
              <a:t>, </a:t>
            </a:r>
            <a:r>
              <a:rPr lang="ko-KR" altLang="en-US" b="0" dirty="0"/>
              <a:t>재민</a:t>
            </a:r>
            <a:r>
              <a:rPr lang="en-US" altLang="ko-KR" b="0" dirty="0"/>
              <a:t>, </a:t>
            </a:r>
            <a:r>
              <a:rPr lang="ko-KR" altLang="en-US" b="0" dirty="0"/>
              <a:t>재원</a:t>
            </a:r>
            <a:r>
              <a:rPr lang="en-US" altLang="ko-KR" b="0" dirty="0"/>
              <a:t>, </a:t>
            </a:r>
            <a:r>
              <a:rPr lang="ko-KR" altLang="en-US" b="0" dirty="0"/>
              <a:t>하원</a:t>
            </a:r>
            <a:r>
              <a:rPr lang="en-US" altLang="ko-KR" b="0" dirty="0"/>
              <a:t>, </a:t>
            </a:r>
            <a:r>
              <a:rPr lang="ko-KR" altLang="en-US" b="0" dirty="0"/>
              <a:t>태원</a:t>
            </a:r>
            <a:r>
              <a:rPr lang="en-US" altLang="ko-KR" b="0" dirty="0"/>
              <a:t>, </a:t>
            </a:r>
            <a:r>
              <a:rPr lang="ko-KR" altLang="en-US" b="0" dirty="0"/>
              <a:t>종하</a:t>
            </a:r>
            <a:r>
              <a:rPr lang="en-US" altLang="ko-KR" b="0" dirty="0"/>
              <a:t>(1</a:t>
            </a:r>
            <a:r>
              <a:rPr lang="ko-KR" altLang="en-US" b="0" dirty="0"/>
              <a:t>번</a:t>
            </a:r>
            <a:r>
              <a:rPr lang="en-US" altLang="ko-KR" b="0" dirty="0"/>
              <a:t>~11</a:t>
            </a:r>
            <a:r>
              <a:rPr lang="ko-KR" altLang="en-US" b="0" dirty="0"/>
              <a:t>번</a:t>
            </a:r>
            <a:r>
              <a:rPr lang="en-US" altLang="ko-KR" b="0" dirty="0"/>
              <a:t>)</a:t>
            </a:r>
          </a:p>
          <a:p>
            <a:r>
              <a:rPr lang="ko-KR" altLang="en-US" b="0" dirty="0"/>
              <a:t>여학생 </a:t>
            </a:r>
            <a:r>
              <a:rPr lang="en-US" altLang="ko-KR" b="0" dirty="0"/>
              <a:t>: </a:t>
            </a:r>
            <a:r>
              <a:rPr lang="ko-KR" altLang="en-US" b="0" dirty="0"/>
              <a:t>선아</a:t>
            </a:r>
            <a:r>
              <a:rPr lang="en-US" altLang="ko-KR" b="0" dirty="0"/>
              <a:t>, </a:t>
            </a:r>
            <a:r>
              <a:rPr lang="ko-KR" altLang="en-US" b="0" dirty="0"/>
              <a:t>하늘</a:t>
            </a:r>
            <a:r>
              <a:rPr lang="en-US" altLang="ko-KR" b="0" dirty="0"/>
              <a:t>, </a:t>
            </a:r>
            <a:r>
              <a:rPr lang="ko-KR" altLang="en-US" b="0" dirty="0"/>
              <a:t>보라</a:t>
            </a:r>
            <a:r>
              <a:rPr lang="en-US" altLang="ko-KR" b="0" dirty="0"/>
              <a:t>, </a:t>
            </a:r>
            <a:r>
              <a:rPr lang="ko-KR" altLang="en-US" b="0" dirty="0"/>
              <a:t>서현</a:t>
            </a:r>
            <a:r>
              <a:rPr lang="en-US" altLang="ko-KR" b="0" dirty="0"/>
              <a:t>, </a:t>
            </a:r>
            <a:r>
              <a:rPr lang="ko-KR" altLang="en-US" b="0" dirty="0"/>
              <a:t>민주</a:t>
            </a:r>
            <a:r>
              <a:rPr lang="en-US" altLang="ko-KR" b="0" dirty="0"/>
              <a:t>, </a:t>
            </a:r>
            <a:r>
              <a:rPr lang="ko-KR" altLang="en-US" b="0" dirty="0" err="1"/>
              <a:t>민솔</a:t>
            </a:r>
            <a:r>
              <a:rPr lang="en-US" altLang="ko-KR" b="0" dirty="0"/>
              <a:t>, </a:t>
            </a:r>
            <a:r>
              <a:rPr lang="ko-KR" altLang="en-US" b="0" dirty="0" err="1"/>
              <a:t>보림</a:t>
            </a:r>
            <a:r>
              <a:rPr lang="en-US" altLang="ko-KR" b="0" dirty="0"/>
              <a:t>, </a:t>
            </a:r>
            <a:r>
              <a:rPr lang="ko-KR" altLang="en-US" b="0" dirty="0"/>
              <a:t>인영</a:t>
            </a:r>
            <a:r>
              <a:rPr lang="en-US" altLang="ko-KR" b="0" dirty="0"/>
              <a:t>, </a:t>
            </a:r>
            <a:r>
              <a:rPr lang="ko-KR" altLang="en-US" b="0" dirty="0" err="1"/>
              <a:t>서하</a:t>
            </a:r>
            <a:r>
              <a:rPr lang="en-US" altLang="ko-KR" b="0" dirty="0"/>
              <a:t>, </a:t>
            </a:r>
            <a:r>
              <a:rPr lang="ko-KR" altLang="en-US" b="0" dirty="0"/>
              <a:t>지수</a:t>
            </a:r>
            <a:r>
              <a:rPr lang="en-US" altLang="ko-KR" b="0" dirty="0"/>
              <a:t>, </a:t>
            </a:r>
            <a:r>
              <a:rPr lang="ko-KR" altLang="en-US" b="0" dirty="0"/>
              <a:t>윤하</a:t>
            </a:r>
            <a:r>
              <a:rPr lang="en-US" altLang="ko-KR" b="0" dirty="0"/>
              <a:t>(21</a:t>
            </a:r>
            <a:r>
              <a:rPr lang="ko-KR" altLang="en-US" b="0" dirty="0"/>
              <a:t>번</a:t>
            </a:r>
            <a:r>
              <a:rPr lang="en-US" altLang="ko-KR" b="0" dirty="0"/>
              <a:t>~31</a:t>
            </a:r>
            <a:r>
              <a:rPr lang="ko-KR" altLang="en-US" b="0" dirty="0"/>
              <a:t>번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r>
              <a:rPr lang="ko-KR" altLang="en-US" b="0" dirty="0"/>
              <a:t>선별할 학생의 수를 입력 받아 </a:t>
            </a:r>
            <a:endParaRPr lang="en-US" altLang="ko-KR" b="0" dirty="0"/>
          </a:p>
          <a:p>
            <a:r>
              <a:rPr lang="ko-KR" altLang="en-US" b="0" dirty="0"/>
              <a:t>해당 학생의 번호와 이름을 출력한다</a:t>
            </a:r>
            <a:r>
              <a:rPr lang="en-US" altLang="ko-KR" b="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6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CF1B9-5FEE-4891-B611-17B0EDC9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B7671-CD88-4242-AD69-6F19712E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1497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C0303-0A8B-44F0-8795-1BB85E7C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84990"/>
            <a:ext cx="10697308" cy="55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165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Day8  다양한 모듈 익히기</vt:lpstr>
      <vt:lpstr>내용(목차) </vt:lpstr>
      <vt:lpstr>Random</vt:lpstr>
      <vt:lpstr>내용(목차)    </vt:lpstr>
      <vt:lpstr>시스템(OS)</vt:lpstr>
      <vt:lpstr>시스템(OS)</vt:lpstr>
      <vt:lpstr>실습(문제)</vt:lpstr>
      <vt:lpstr>교실에서 중복없이 발표자 뽑기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60</cp:revision>
  <dcterms:created xsi:type="dcterms:W3CDTF">2021-06-13T13:51:22Z</dcterms:created>
  <dcterms:modified xsi:type="dcterms:W3CDTF">2021-10-03T23:20:27Z</dcterms:modified>
</cp:coreProperties>
</file>