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79" r:id="rId5"/>
    <p:sldId id="285" r:id="rId6"/>
    <p:sldId id="280" r:id="rId7"/>
    <p:sldId id="282" r:id="rId8"/>
    <p:sldId id="281" r:id="rId9"/>
    <p:sldId id="283" r:id="rId10"/>
    <p:sldId id="28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kitae" userId="d83faefa09aebde4" providerId="LiveId" clId="{E71721F0-B133-4B9A-9B29-52DCA87AE3F1}"/>
    <pc:docChg chg="undo custSel addSld delSld modSld sldOrd">
      <pc:chgData name="kim kitae" userId="d83faefa09aebde4" providerId="LiveId" clId="{E71721F0-B133-4B9A-9B29-52DCA87AE3F1}" dt="2021-06-20T16:47:42.736" v="3184" actId="1076"/>
      <pc:docMkLst>
        <pc:docMk/>
      </pc:docMkLst>
      <pc:sldChg chg="modSp mod">
        <pc:chgData name="kim kitae" userId="d83faefa09aebde4" providerId="LiveId" clId="{E71721F0-B133-4B9A-9B29-52DCA87AE3F1}" dt="2021-06-20T14:50:32.152" v="978" actId="6549"/>
        <pc:sldMkLst>
          <pc:docMk/>
          <pc:sldMk cId="1363044037" sldId="257"/>
        </pc:sldMkLst>
        <pc:spChg chg="mod">
          <ac:chgData name="kim kitae" userId="d83faefa09aebde4" providerId="LiveId" clId="{E71721F0-B133-4B9A-9B29-52DCA87AE3F1}" dt="2021-06-20T14:50:32.152" v="978" actId="6549"/>
          <ac:spMkLst>
            <pc:docMk/>
            <pc:sldMk cId="1363044037" sldId="257"/>
            <ac:spMk id="3" creationId="{88038121-988E-4A4F-A1CB-2F65000B9B15}"/>
          </ac:spMkLst>
        </pc:spChg>
        <pc:spChg chg="mod">
          <ac:chgData name="kim kitae" userId="d83faefa09aebde4" providerId="LiveId" clId="{E71721F0-B133-4B9A-9B29-52DCA87AE3F1}" dt="2021-06-20T14:48:55.040" v="925" actId="14100"/>
          <ac:spMkLst>
            <pc:docMk/>
            <pc:sldMk cId="1363044037" sldId="257"/>
            <ac:spMk id="7" creationId="{00000000-0000-0000-0000-000000000000}"/>
          </ac:spMkLst>
        </pc:spChg>
        <pc:spChg chg="mod">
          <ac:chgData name="kim kitae" userId="d83faefa09aebde4" providerId="LiveId" clId="{E71721F0-B133-4B9A-9B29-52DCA87AE3F1}" dt="2021-06-20T14:48:39.397" v="922" actId="1035"/>
          <ac:spMkLst>
            <pc:docMk/>
            <pc:sldMk cId="1363044037" sldId="257"/>
            <ac:spMk id="8" creationId="{00000000-0000-0000-0000-000000000000}"/>
          </ac:spMkLst>
        </pc:spChg>
        <pc:picChg chg="mod">
          <ac:chgData name="kim kitae" userId="d83faefa09aebde4" providerId="LiveId" clId="{E71721F0-B133-4B9A-9B29-52DCA87AE3F1}" dt="2021-06-20T14:49:38.029" v="930" actId="1076"/>
          <ac:picMkLst>
            <pc:docMk/>
            <pc:sldMk cId="1363044037" sldId="257"/>
            <ac:picMk id="4" creationId="{7184A369-E503-47F4-BB3F-394367FD1A47}"/>
          </ac:picMkLst>
        </pc:picChg>
      </pc:sldChg>
      <pc:sldChg chg="addSp delSp modSp mod">
        <pc:chgData name="kim kitae" userId="d83faefa09aebde4" providerId="LiveId" clId="{E71721F0-B133-4B9A-9B29-52DCA87AE3F1}" dt="2021-06-20T14:48:06.871" v="911" actId="1035"/>
        <pc:sldMkLst>
          <pc:docMk/>
          <pc:sldMk cId="281619812" sldId="258"/>
        </pc:sldMkLst>
        <pc:spChg chg="mod">
          <ac:chgData name="kim kitae" userId="d83faefa09aebde4" providerId="LiveId" clId="{E71721F0-B133-4B9A-9B29-52DCA87AE3F1}" dt="2021-06-20T14:28:58.531" v="694"/>
          <ac:spMkLst>
            <pc:docMk/>
            <pc:sldMk cId="281619812" sldId="258"/>
            <ac:spMk id="2" creationId="{EEE0AA85-77AB-4069-AA31-B7D5E9FA58EE}"/>
          </ac:spMkLst>
        </pc:spChg>
        <pc:spChg chg="del mod">
          <ac:chgData name="kim kitae" userId="d83faefa09aebde4" providerId="LiveId" clId="{E71721F0-B133-4B9A-9B29-52DCA87AE3F1}" dt="2021-06-20T14:44:21.926" v="766" actId="3680"/>
          <ac:spMkLst>
            <pc:docMk/>
            <pc:sldMk cId="281619812" sldId="258"/>
            <ac:spMk id="3" creationId="{88038121-988E-4A4F-A1CB-2F65000B9B15}"/>
          </ac:spMkLst>
        </pc:spChg>
        <pc:spChg chg="del">
          <ac:chgData name="kim kitae" userId="d83faefa09aebde4" providerId="LiveId" clId="{E71721F0-B133-4B9A-9B29-52DCA87AE3F1}" dt="2021-06-20T14:31:03.458" v="709" actId="478"/>
          <ac:spMkLst>
            <pc:docMk/>
            <pc:sldMk cId="281619812" sldId="258"/>
            <ac:spMk id="5" creationId="{00000000-0000-0000-0000-000000000000}"/>
          </ac:spMkLst>
        </pc:spChg>
        <pc:spChg chg="add del mod">
          <ac:chgData name="kim kitae" userId="d83faefa09aebde4" providerId="LiveId" clId="{E71721F0-B133-4B9A-9B29-52DCA87AE3F1}" dt="2021-06-20T14:47:36.351" v="903" actId="478"/>
          <ac:spMkLst>
            <pc:docMk/>
            <pc:sldMk cId="281619812" sldId="258"/>
            <ac:spMk id="7" creationId="{21BF2622-8C72-4DB7-B7AE-DE08145F1289}"/>
          </ac:spMkLst>
        </pc:spChg>
        <pc:spChg chg="del">
          <ac:chgData name="kim kitae" userId="d83faefa09aebde4" providerId="LiveId" clId="{E71721F0-B133-4B9A-9B29-52DCA87AE3F1}" dt="2021-06-20T14:31:00.611" v="707" actId="478"/>
          <ac:spMkLst>
            <pc:docMk/>
            <pc:sldMk cId="281619812" sldId="258"/>
            <ac:spMk id="8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48:06.871" v="911" actId="1035"/>
          <ac:spMkLst>
            <pc:docMk/>
            <pc:sldMk cId="281619812" sldId="258"/>
            <ac:spMk id="10" creationId="{58ACFCC4-9035-46CB-A60F-B742993EB7BB}"/>
          </ac:spMkLst>
        </pc:spChg>
        <pc:graphicFrameChg chg="add mod ord modGraphic">
          <ac:chgData name="kim kitae" userId="d83faefa09aebde4" providerId="LiveId" clId="{E71721F0-B133-4B9A-9B29-52DCA87AE3F1}" dt="2021-06-20T14:47:24.629" v="902" actId="1036"/>
          <ac:graphicFrameMkLst>
            <pc:docMk/>
            <pc:sldMk cId="281619812" sldId="258"/>
            <ac:graphicFrameMk id="12" creationId="{693C4B62-E2DC-4956-BDF9-C10997B80049}"/>
          </ac:graphicFrameMkLst>
        </pc:graphicFrameChg>
        <pc:picChg chg="add del mod">
          <ac:chgData name="kim kitae" userId="d83faefa09aebde4" providerId="LiveId" clId="{E71721F0-B133-4B9A-9B29-52DCA87AE3F1}" dt="2021-06-20T14:37:29.957" v="732" actId="478"/>
          <ac:picMkLst>
            <pc:docMk/>
            <pc:sldMk cId="281619812" sldId="258"/>
            <ac:picMk id="4" creationId="{01854522-E6DB-4D40-B2F1-88BBAE6208AE}"/>
          </ac:picMkLst>
        </pc:picChg>
        <pc:picChg chg="del">
          <ac:chgData name="kim kitae" userId="d83faefa09aebde4" providerId="LiveId" clId="{E71721F0-B133-4B9A-9B29-52DCA87AE3F1}" dt="2021-06-20T14:30:59.036" v="706" actId="478"/>
          <ac:picMkLst>
            <pc:docMk/>
            <pc:sldMk cId="281619812" sldId="258"/>
            <ac:picMk id="6" creationId="{00000000-0000-0000-0000-000000000000}"/>
          </ac:picMkLst>
        </pc:picChg>
        <pc:picChg chg="add del mod">
          <ac:chgData name="kim kitae" userId="d83faefa09aebde4" providerId="LiveId" clId="{E71721F0-B133-4B9A-9B29-52DCA87AE3F1}" dt="2021-06-20T14:37:32.663" v="733" actId="478"/>
          <ac:picMkLst>
            <pc:docMk/>
            <pc:sldMk cId="281619812" sldId="258"/>
            <ac:picMk id="9" creationId="{250A3715-B77C-4A31-9425-6318FE6F60F9}"/>
          </ac:picMkLst>
        </pc:picChg>
        <pc:picChg chg="add del mod">
          <ac:chgData name="kim kitae" userId="d83faefa09aebde4" providerId="LiveId" clId="{E71721F0-B133-4B9A-9B29-52DCA87AE3F1}" dt="2021-06-20T14:43:45.479" v="764" actId="478"/>
          <ac:picMkLst>
            <pc:docMk/>
            <pc:sldMk cId="281619812" sldId="258"/>
            <ac:picMk id="11" creationId="{275059A2-0A65-45D1-840F-771E09D3743D}"/>
          </ac:picMkLst>
        </pc:picChg>
        <pc:picChg chg="add del">
          <ac:chgData name="kim kitae" userId="d83faefa09aebde4" providerId="LiveId" clId="{E71721F0-B133-4B9A-9B29-52DCA87AE3F1}" dt="2021-06-20T14:47:51.311" v="905"/>
          <ac:picMkLst>
            <pc:docMk/>
            <pc:sldMk cId="281619812" sldId="258"/>
            <ac:picMk id="14" creationId="{4B4EC05C-D58B-4623-A686-B1190D830CA0}"/>
          </ac:picMkLst>
        </pc:picChg>
        <pc:picChg chg="del">
          <ac:chgData name="kim kitae" userId="d83faefa09aebde4" providerId="LiveId" clId="{E71721F0-B133-4B9A-9B29-52DCA87AE3F1}" dt="2021-06-20T14:31:02.138" v="708" actId="478"/>
          <ac:picMkLst>
            <pc:docMk/>
            <pc:sldMk cId="281619812" sldId="258"/>
            <ac:picMk id="1026" creationId="{E0DEFA7E-7417-4023-9CEC-885CF9FDBC02}"/>
          </ac:picMkLst>
        </pc:picChg>
        <pc:picChg chg="add mod">
          <ac:chgData name="kim kitae" userId="d83faefa09aebde4" providerId="LiveId" clId="{E71721F0-B133-4B9A-9B29-52DCA87AE3F1}" dt="2021-06-20T14:44:34.479" v="769" actId="167"/>
          <ac:picMkLst>
            <pc:docMk/>
            <pc:sldMk cId="281619812" sldId="258"/>
            <ac:picMk id="1028" creationId="{182BDD17-6231-4513-BFDD-3C8ABB964CE9}"/>
          </ac:picMkLst>
        </pc:picChg>
      </pc:sldChg>
      <pc:sldChg chg="modSp mod">
        <pc:chgData name="kim kitae" userId="d83faefa09aebde4" providerId="LiveId" clId="{E71721F0-B133-4B9A-9B29-52DCA87AE3F1}" dt="2021-06-20T14:55:07.220" v="1090" actId="20577"/>
        <pc:sldMkLst>
          <pc:docMk/>
          <pc:sldMk cId="456070174" sldId="259"/>
        </pc:sldMkLst>
        <pc:spChg chg="mod">
          <ac:chgData name="kim kitae" userId="d83faefa09aebde4" providerId="LiveId" clId="{E71721F0-B133-4B9A-9B29-52DCA87AE3F1}" dt="2021-06-20T14:55:07.220" v="1090" actId="20577"/>
          <ac:spMkLst>
            <pc:docMk/>
            <pc:sldMk cId="456070174" sldId="259"/>
            <ac:spMk id="3" creationId="{88038121-988E-4A4F-A1CB-2F65000B9B15}"/>
          </ac:spMkLst>
        </pc:spChg>
      </pc:sldChg>
      <pc:sldChg chg="addSp modSp mod">
        <pc:chgData name="kim kitae" userId="d83faefa09aebde4" providerId="LiveId" clId="{E71721F0-B133-4B9A-9B29-52DCA87AE3F1}" dt="2021-06-20T15:23:59.926" v="1224" actId="1076"/>
        <pc:sldMkLst>
          <pc:docMk/>
          <pc:sldMk cId="322944251" sldId="260"/>
        </pc:sldMkLst>
        <pc:spChg chg="mod">
          <ac:chgData name="kim kitae" userId="d83faefa09aebde4" providerId="LiveId" clId="{E71721F0-B133-4B9A-9B29-52DCA87AE3F1}" dt="2021-06-20T15:22:52.316" v="1220" actId="20577"/>
          <ac:spMkLst>
            <pc:docMk/>
            <pc:sldMk cId="322944251" sldId="260"/>
            <ac:spMk id="3" creationId="{88038121-988E-4A4F-A1CB-2F65000B9B15}"/>
          </ac:spMkLst>
        </pc:spChg>
        <pc:picChg chg="add mod">
          <ac:chgData name="kim kitae" userId="d83faefa09aebde4" providerId="LiveId" clId="{E71721F0-B133-4B9A-9B29-52DCA87AE3F1}" dt="2021-06-20T15:23:59.926" v="1224" actId="1076"/>
          <ac:picMkLst>
            <pc:docMk/>
            <pc:sldMk cId="322944251" sldId="260"/>
            <ac:picMk id="4" creationId="{C5FDF7A4-FE34-4196-95C6-688B69C2BEE0}"/>
          </ac:picMkLst>
        </pc:picChg>
      </pc:sldChg>
      <pc:sldChg chg="modSp mod">
        <pc:chgData name="kim kitae" userId="d83faefa09aebde4" providerId="LiveId" clId="{E71721F0-B133-4B9A-9B29-52DCA87AE3F1}" dt="2021-06-20T15:31:25.926" v="1277" actId="20577"/>
        <pc:sldMkLst>
          <pc:docMk/>
          <pc:sldMk cId="3405145783" sldId="261"/>
        </pc:sldMkLst>
        <pc:spChg chg="mod">
          <ac:chgData name="kim kitae" userId="d83faefa09aebde4" providerId="LiveId" clId="{E71721F0-B133-4B9A-9B29-52DCA87AE3F1}" dt="2021-06-20T15:31:25.926" v="1277" actId="20577"/>
          <ac:spMkLst>
            <pc:docMk/>
            <pc:sldMk cId="3405145783" sldId="261"/>
            <ac:spMk id="3" creationId="{88038121-988E-4A4F-A1CB-2F65000B9B15}"/>
          </ac:spMkLst>
        </pc:spChg>
        <pc:picChg chg="mod">
          <ac:chgData name="kim kitae" userId="d83faefa09aebde4" providerId="LiveId" clId="{E71721F0-B133-4B9A-9B29-52DCA87AE3F1}" dt="2021-06-20T15:29:45.459" v="1237" actId="1076"/>
          <ac:picMkLst>
            <pc:docMk/>
            <pc:sldMk cId="3405145783" sldId="261"/>
            <ac:picMk id="4" creationId="{9A95151C-5B25-479B-AEA4-D3C100D5F404}"/>
          </ac:picMkLst>
        </pc:picChg>
      </pc:sldChg>
      <pc:sldChg chg="modSp mod">
        <pc:chgData name="kim kitae" userId="d83faefa09aebde4" providerId="LiveId" clId="{E71721F0-B133-4B9A-9B29-52DCA87AE3F1}" dt="2021-06-20T15:28:53.372" v="1236" actId="20577"/>
        <pc:sldMkLst>
          <pc:docMk/>
          <pc:sldMk cId="71222074" sldId="262"/>
        </pc:sldMkLst>
        <pc:spChg chg="mod">
          <ac:chgData name="kim kitae" userId="d83faefa09aebde4" providerId="LiveId" clId="{E71721F0-B133-4B9A-9B29-52DCA87AE3F1}" dt="2021-06-20T15:28:53.372" v="1236" actId="20577"/>
          <ac:spMkLst>
            <pc:docMk/>
            <pc:sldMk cId="71222074" sldId="262"/>
            <ac:spMk id="3" creationId="{88038121-988E-4A4F-A1CB-2F65000B9B15}"/>
          </ac:spMkLst>
        </pc:spChg>
      </pc:sldChg>
      <pc:sldChg chg="modSp mod">
        <pc:chgData name="kim kitae" userId="d83faefa09aebde4" providerId="LiveId" clId="{E71721F0-B133-4B9A-9B29-52DCA87AE3F1}" dt="2021-06-20T15:34:42.524" v="1338" actId="6549"/>
        <pc:sldMkLst>
          <pc:docMk/>
          <pc:sldMk cId="2028112437" sldId="264"/>
        </pc:sldMkLst>
        <pc:spChg chg="mod">
          <ac:chgData name="kim kitae" userId="d83faefa09aebde4" providerId="LiveId" clId="{E71721F0-B133-4B9A-9B29-52DCA87AE3F1}" dt="2021-06-20T15:33:10.795" v="1319" actId="6549"/>
          <ac:spMkLst>
            <pc:docMk/>
            <pc:sldMk cId="2028112437" sldId="264"/>
            <ac:spMk id="2" creationId="{20E38CCC-FDFD-424A-98C4-15A669AFA0B2}"/>
          </ac:spMkLst>
        </pc:spChg>
        <pc:spChg chg="mod">
          <ac:chgData name="kim kitae" userId="d83faefa09aebde4" providerId="LiveId" clId="{E71721F0-B133-4B9A-9B29-52DCA87AE3F1}" dt="2021-06-20T15:34:42.524" v="1338" actId="6549"/>
          <ac:spMkLst>
            <pc:docMk/>
            <pc:sldMk cId="2028112437" sldId="264"/>
            <ac:spMk id="3" creationId="{07519016-EDCA-40E3-90F2-51E9845C6FC5}"/>
          </ac:spMkLst>
        </pc:spChg>
      </pc:sldChg>
      <pc:sldChg chg="modSp mod">
        <pc:chgData name="kim kitae" userId="d83faefa09aebde4" providerId="LiveId" clId="{E71721F0-B133-4B9A-9B29-52DCA87AE3F1}" dt="2021-06-20T15:39:50.720" v="1392" actId="14"/>
        <pc:sldMkLst>
          <pc:docMk/>
          <pc:sldMk cId="2976657245" sldId="265"/>
        </pc:sldMkLst>
        <pc:spChg chg="mod">
          <ac:chgData name="kim kitae" userId="d83faefa09aebde4" providerId="LiveId" clId="{E71721F0-B133-4B9A-9B29-52DCA87AE3F1}" dt="2021-06-20T15:39:50.720" v="1392" actId="14"/>
          <ac:spMkLst>
            <pc:docMk/>
            <pc:sldMk cId="2976657245" sldId="265"/>
            <ac:spMk id="3" creationId="{964F0C35-9B26-4E26-B534-1132FB38152C}"/>
          </ac:spMkLst>
        </pc:spChg>
      </pc:sldChg>
      <pc:sldChg chg="addSp delSp modSp mod">
        <pc:chgData name="kim kitae" userId="d83faefa09aebde4" providerId="LiveId" clId="{E71721F0-B133-4B9A-9B29-52DCA87AE3F1}" dt="2021-06-20T16:07:39.745" v="2272" actId="20577"/>
        <pc:sldMkLst>
          <pc:docMk/>
          <pc:sldMk cId="3216277531" sldId="267"/>
        </pc:sldMkLst>
        <pc:spChg chg="mod">
          <ac:chgData name="kim kitae" userId="d83faefa09aebde4" providerId="LiveId" clId="{E71721F0-B133-4B9A-9B29-52DCA87AE3F1}" dt="2021-06-20T16:02:51.351" v="1869"/>
          <ac:spMkLst>
            <pc:docMk/>
            <pc:sldMk cId="3216277531" sldId="267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07:39.745" v="2272" actId="20577"/>
          <ac:spMkLst>
            <pc:docMk/>
            <pc:sldMk cId="3216277531" sldId="267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2:54.251" v="1870" actId="478"/>
          <ac:spMkLst>
            <pc:docMk/>
            <pc:sldMk cId="3216277531" sldId="267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0:34.971" v="1590" actId="478"/>
          <ac:picMkLst>
            <pc:docMk/>
            <pc:sldMk cId="3216277531" sldId="267"/>
            <ac:picMk id="4" creationId="{00000000-0000-0000-0000-000000000000}"/>
          </ac:picMkLst>
        </pc:picChg>
        <pc:picChg chg="add mod">
          <ac:chgData name="kim kitae" userId="d83faefa09aebde4" providerId="LiveId" clId="{E71721F0-B133-4B9A-9B29-52DCA87AE3F1}" dt="2021-06-20T16:06:03.333" v="2069" actId="14100"/>
          <ac:picMkLst>
            <pc:docMk/>
            <pc:sldMk cId="3216277531" sldId="267"/>
            <ac:picMk id="6" creationId="{4DFA89F9-69A1-44B9-B920-3C158A719287}"/>
          </ac:picMkLst>
        </pc:picChg>
      </pc:sldChg>
      <pc:sldChg chg="addSp modSp mod">
        <pc:chgData name="kim kitae" userId="d83faefa09aebde4" providerId="LiveId" clId="{E71721F0-B133-4B9A-9B29-52DCA87AE3F1}" dt="2021-06-20T16:44:10.770" v="3148" actId="1076"/>
        <pc:sldMkLst>
          <pc:docMk/>
          <pc:sldMk cId="1231346342" sldId="271"/>
        </pc:sldMkLst>
        <pc:spChg chg="mod">
          <ac:chgData name="kim kitae" userId="d83faefa09aebde4" providerId="LiveId" clId="{E71721F0-B133-4B9A-9B29-52DCA87AE3F1}" dt="2021-06-14T16:58:04.969" v="1" actId="27636"/>
          <ac:spMkLst>
            <pc:docMk/>
            <pc:sldMk cId="1231346342" sldId="271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5:40:06.294" v="1396" actId="20577"/>
          <ac:spMkLst>
            <pc:docMk/>
            <pc:sldMk cId="1231346342" sldId="271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4:10.770" v="3148" actId="1076"/>
          <ac:spMkLst>
            <pc:docMk/>
            <pc:sldMk cId="1231346342" sldId="271"/>
            <ac:spMk id="4" creationId="{A881F585-F0B9-41C5-A400-74131E1B9381}"/>
          </ac:spMkLst>
        </pc:spChg>
        <pc:picChg chg="add mod">
          <ac:chgData name="kim kitae" userId="d83faefa09aebde4" providerId="LiveId" clId="{E71721F0-B133-4B9A-9B29-52DCA87AE3F1}" dt="2021-06-20T16:43:49.271" v="3144" actId="14100"/>
          <ac:picMkLst>
            <pc:docMk/>
            <pc:sldMk cId="1231346342" sldId="271"/>
            <ac:picMk id="2050" creationId="{431FA710-A91D-4420-A030-0B0CFB08A850}"/>
          </ac:picMkLst>
        </pc:picChg>
      </pc:sldChg>
      <pc:sldChg chg="addSp modSp mod">
        <pc:chgData name="kim kitae" userId="d83faefa09aebde4" providerId="LiveId" clId="{E71721F0-B133-4B9A-9B29-52DCA87AE3F1}" dt="2021-06-20T16:46:10.204" v="3176"/>
        <pc:sldMkLst>
          <pc:docMk/>
          <pc:sldMk cId="2338117172" sldId="272"/>
        </pc:sldMkLst>
        <pc:spChg chg="mod">
          <ac:chgData name="kim kitae" userId="d83faefa09aebde4" providerId="LiveId" clId="{E71721F0-B133-4B9A-9B29-52DCA87AE3F1}" dt="2021-06-20T16:46:10.204" v="3176"/>
          <ac:spMkLst>
            <pc:docMk/>
            <pc:sldMk cId="2338117172" sldId="272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5:54.402" v="3160" actId="1076"/>
          <ac:spMkLst>
            <pc:docMk/>
            <pc:sldMk cId="2338117172" sldId="272"/>
            <ac:spMk id="4" creationId="{9D252EBA-885B-4BF4-B9A7-C8A32100D11D}"/>
          </ac:spMkLst>
        </pc:spChg>
        <pc:picChg chg="add mod">
          <ac:chgData name="kim kitae" userId="d83faefa09aebde4" providerId="LiveId" clId="{E71721F0-B133-4B9A-9B29-52DCA87AE3F1}" dt="2021-06-20T16:45:15.349" v="3152" actId="1076"/>
          <ac:picMkLst>
            <pc:docMk/>
            <pc:sldMk cId="2338117172" sldId="272"/>
            <ac:picMk id="3074" creationId="{4096CB40-7948-46F0-B350-3A5E43B2ACA8}"/>
          </ac:picMkLst>
        </pc:picChg>
      </pc:sldChg>
      <pc:sldChg chg="addSp modSp mod">
        <pc:chgData name="kim kitae" userId="d83faefa09aebde4" providerId="LiveId" clId="{E71721F0-B133-4B9A-9B29-52DCA87AE3F1}" dt="2021-06-20T16:47:42.736" v="3184" actId="1076"/>
        <pc:sldMkLst>
          <pc:docMk/>
          <pc:sldMk cId="2301299473" sldId="273"/>
        </pc:sldMkLst>
        <pc:spChg chg="add mod">
          <ac:chgData name="kim kitae" userId="d83faefa09aebde4" providerId="LiveId" clId="{E71721F0-B133-4B9A-9B29-52DCA87AE3F1}" dt="2021-06-20T16:47:42.736" v="3184" actId="1076"/>
          <ac:spMkLst>
            <pc:docMk/>
            <pc:sldMk cId="2301299473" sldId="273"/>
            <ac:spMk id="4" creationId="{D63F67A4-FE2E-494A-B5D9-5ADE928AEE75}"/>
          </ac:spMkLst>
        </pc:spChg>
        <pc:picChg chg="add mod">
          <ac:chgData name="kim kitae" userId="d83faefa09aebde4" providerId="LiveId" clId="{E71721F0-B133-4B9A-9B29-52DCA87AE3F1}" dt="2021-06-20T16:47:26.702" v="3181" actId="1076"/>
          <ac:picMkLst>
            <pc:docMk/>
            <pc:sldMk cId="2301299473" sldId="273"/>
            <ac:picMk id="4098" creationId="{A60C7F53-B7E1-4E00-94E2-FC562984DE58}"/>
          </ac:picMkLst>
        </pc:picChg>
      </pc:sldChg>
      <pc:sldChg chg="modSp mod">
        <pc:chgData name="kim kitae" userId="d83faefa09aebde4" providerId="LiveId" clId="{E71721F0-B133-4B9A-9B29-52DCA87AE3F1}" dt="2021-06-20T15:42:10.784" v="1564" actId="20577"/>
        <pc:sldMkLst>
          <pc:docMk/>
          <pc:sldMk cId="2697644882" sldId="274"/>
        </pc:sldMkLst>
        <pc:spChg chg="mod">
          <ac:chgData name="kim kitae" userId="d83faefa09aebde4" providerId="LiveId" clId="{E71721F0-B133-4B9A-9B29-52DCA87AE3F1}" dt="2021-06-20T15:42:10.784" v="1564" actId="20577"/>
          <ac:spMkLst>
            <pc:docMk/>
            <pc:sldMk cId="2697644882" sldId="274"/>
            <ac:spMk id="3" creationId="{00000000-0000-0000-0000-000000000000}"/>
          </ac:spMkLst>
        </pc:spChg>
      </pc:sldChg>
      <pc:sldChg chg="addSp modSp mod">
        <pc:chgData name="kim kitae" userId="d83faefa09aebde4" providerId="LiveId" clId="{E71721F0-B133-4B9A-9B29-52DCA87AE3F1}" dt="2021-06-20T14:28:34.169" v="668"/>
        <pc:sldMkLst>
          <pc:docMk/>
          <pc:sldMk cId="2839377158" sldId="275"/>
        </pc:sldMkLst>
        <pc:spChg chg="mod">
          <ac:chgData name="kim kitae" userId="d83faefa09aebde4" providerId="LiveId" clId="{E71721F0-B133-4B9A-9B29-52DCA87AE3F1}" dt="2021-06-20T14:28:20.440" v="653" actId="20577"/>
          <ac:spMkLst>
            <pc:docMk/>
            <pc:sldMk cId="2839377158" sldId="275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4:28:34.169" v="668"/>
          <ac:spMkLst>
            <pc:docMk/>
            <pc:sldMk cId="2839377158" sldId="275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21:43.683" v="510" actId="1076"/>
          <ac:spMkLst>
            <pc:docMk/>
            <pc:sldMk cId="2839377158" sldId="275"/>
            <ac:spMk id="17" creationId="{EB556F2C-91FE-4B64-8725-FEF4F39D6E3A}"/>
          </ac:spMkLst>
        </pc:spChg>
        <pc:picChg chg="add mod">
          <ac:chgData name="kim kitae" userId="d83faefa09aebde4" providerId="LiveId" clId="{E71721F0-B133-4B9A-9B29-52DCA87AE3F1}" dt="2021-06-20T14:20:47.069" v="499" actId="1076"/>
          <ac:picMkLst>
            <pc:docMk/>
            <pc:sldMk cId="2839377158" sldId="275"/>
            <ac:picMk id="15" creationId="{40B7F47F-6340-4E62-A7B2-7BF605AFD804}"/>
          </ac:picMkLst>
        </pc:picChg>
        <pc:picChg chg="add mod">
          <ac:chgData name="kim kitae" userId="d83faefa09aebde4" providerId="LiveId" clId="{E71721F0-B133-4B9A-9B29-52DCA87AE3F1}" dt="2021-06-20T14:21:50.909" v="511" actId="14100"/>
          <ac:picMkLst>
            <pc:docMk/>
            <pc:sldMk cId="2839377158" sldId="275"/>
            <ac:picMk id="16" creationId="{58432EDC-E7A5-4297-BD63-34CD23209F08}"/>
          </ac:picMkLst>
        </pc:picChg>
      </pc:sldChg>
      <pc:sldChg chg="delSp modSp mod">
        <pc:chgData name="kim kitae" userId="d83faefa09aebde4" providerId="LiveId" clId="{E71721F0-B133-4B9A-9B29-52DCA87AE3F1}" dt="2021-06-20T16:18:15.699" v="3110"/>
        <pc:sldMkLst>
          <pc:docMk/>
          <pc:sldMk cId="570303287" sldId="276"/>
        </pc:sldMkLst>
        <pc:spChg chg="mod">
          <ac:chgData name="kim kitae" userId="d83faefa09aebde4" providerId="LiveId" clId="{E71721F0-B133-4B9A-9B29-52DCA87AE3F1}" dt="2021-06-20T16:09:56.142" v="2275"/>
          <ac:spMkLst>
            <pc:docMk/>
            <pc:sldMk cId="570303287" sldId="276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18:15.699" v="3110"/>
          <ac:spMkLst>
            <pc:docMk/>
            <pc:sldMk cId="570303287" sldId="276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9:48.068" v="2274" actId="478"/>
          <ac:spMkLst>
            <pc:docMk/>
            <pc:sldMk cId="570303287" sldId="276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9:45.923" v="2273" actId="478"/>
          <ac:picMkLst>
            <pc:docMk/>
            <pc:sldMk cId="570303287" sldId="276"/>
            <ac:picMk id="4" creationId="{00000000-0000-0000-0000-000000000000}"/>
          </ac:picMkLst>
        </pc:picChg>
      </pc:sldChg>
      <pc:sldChg chg="delSp modSp add mod ord">
        <pc:chgData name="kim kitae" userId="d83faefa09aebde4" providerId="LiveId" clId="{E71721F0-B133-4B9A-9B29-52DCA87AE3F1}" dt="2021-06-20T14:17:47.108" v="497" actId="6549"/>
        <pc:sldMkLst>
          <pc:docMk/>
          <pc:sldMk cId="2045230137" sldId="278"/>
        </pc:sldMkLst>
        <pc:spChg chg="mod">
          <ac:chgData name="kim kitae" userId="d83faefa09aebde4" providerId="LiveId" clId="{E71721F0-B133-4B9A-9B29-52DCA87AE3F1}" dt="2021-06-20T14:17:47.108" v="497" actId="6549"/>
          <ac:spMkLst>
            <pc:docMk/>
            <pc:sldMk cId="2045230137" sldId="278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5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7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9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1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2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4" creationId="{00000000-0000-0000-0000-000000000000}"/>
          </ac:spMkLst>
        </pc:sp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4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8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10" creationId="{00000000-0000-0000-0000-000000000000}"/>
          </ac:picMkLst>
        </pc:picChg>
      </pc:sldChg>
      <pc:sldChg chg="modSp add mod">
        <pc:chgData name="kim kitae" userId="d83faefa09aebde4" providerId="LiveId" clId="{E71721F0-B133-4B9A-9B29-52DCA87AE3F1}" dt="2021-06-20T15:24:33.817" v="1225" actId="6549"/>
        <pc:sldMkLst>
          <pc:docMk/>
          <pc:sldMk cId="681070829" sldId="279"/>
        </pc:sldMkLst>
        <pc:spChg chg="mod">
          <ac:chgData name="kim kitae" userId="d83faefa09aebde4" providerId="LiveId" clId="{E71721F0-B133-4B9A-9B29-52DCA87AE3F1}" dt="2021-06-20T15:24:33.817" v="1225" actId="6549"/>
          <ac:spMkLst>
            <pc:docMk/>
            <pc:sldMk cId="681070829" sldId="279"/>
            <ac:spMk id="3" creationId="{88038121-988E-4A4F-A1CB-2F65000B9B15}"/>
          </ac:spMkLst>
        </pc:spChg>
      </pc:sldChg>
      <pc:sldChg chg="delSp modSp add del mod">
        <pc:chgData name="kim kitae" userId="d83faefa09aebde4" providerId="LiveId" clId="{E71721F0-B133-4B9A-9B29-52DCA87AE3F1}" dt="2021-06-20T14:34:57.954" v="729" actId="47"/>
        <pc:sldMkLst>
          <pc:docMk/>
          <pc:sldMk cId="3053178320" sldId="279"/>
        </pc:sldMkLst>
        <pc:spChg chg="del">
          <ac:chgData name="kim kitae" userId="d83faefa09aebde4" providerId="LiveId" clId="{E71721F0-B133-4B9A-9B29-52DCA87AE3F1}" dt="2021-06-20T14:29:14.112" v="697" actId="478"/>
          <ac:spMkLst>
            <pc:docMk/>
            <pc:sldMk cId="3053178320" sldId="279"/>
            <ac:spMk id="5" creationId="{00000000-0000-0000-0000-000000000000}"/>
          </ac:spMkLst>
        </pc:spChg>
        <pc:spChg chg="del mod">
          <ac:chgData name="kim kitae" userId="d83faefa09aebde4" providerId="LiveId" clId="{E71721F0-B133-4B9A-9B29-52DCA87AE3F1}" dt="2021-06-20T14:34:55.385" v="728" actId="478"/>
          <ac:spMkLst>
            <pc:docMk/>
            <pc:sldMk cId="3053178320" sldId="279"/>
            <ac:spMk id="8" creationId="{00000000-0000-0000-0000-000000000000}"/>
          </ac:spMkLst>
        </pc:spChg>
        <pc:picChg chg="del mod">
          <ac:chgData name="kim kitae" userId="d83faefa09aebde4" providerId="LiveId" clId="{E71721F0-B133-4B9A-9B29-52DCA87AE3F1}" dt="2021-06-20T14:34:52.911" v="727" actId="478"/>
          <ac:picMkLst>
            <pc:docMk/>
            <pc:sldMk cId="3053178320" sldId="279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29:08.844" v="696" actId="478"/>
          <ac:picMkLst>
            <pc:docMk/>
            <pc:sldMk cId="3053178320" sldId="279"/>
            <ac:picMk id="1026" creationId="{E0DEFA7E-7417-4023-9CEC-885CF9FDBC02}"/>
          </ac:picMkLst>
        </pc:picChg>
      </pc:sldChg>
      <pc:sldChg chg="addSp modSp new mod">
        <pc:chgData name="kim kitae" userId="d83faefa09aebde4" providerId="LiveId" clId="{E71721F0-B133-4B9A-9B29-52DCA87AE3F1}" dt="2021-06-20T15:53:53.044" v="1583" actId="14100"/>
        <pc:sldMkLst>
          <pc:docMk/>
          <pc:sldMk cId="3015562768" sldId="280"/>
        </pc:sldMkLst>
        <pc:spChg chg="mod">
          <ac:chgData name="kim kitae" userId="d83faefa09aebde4" providerId="LiveId" clId="{E71721F0-B133-4B9A-9B29-52DCA87AE3F1}" dt="2021-06-20T15:52:03.114" v="1567" actId="27636"/>
          <ac:spMkLst>
            <pc:docMk/>
            <pc:sldMk cId="3015562768" sldId="280"/>
            <ac:spMk id="2" creationId="{3DC958A9-1679-442A-8C10-9F6248C5E298}"/>
          </ac:spMkLst>
        </pc:spChg>
        <pc:picChg chg="add mod">
          <ac:chgData name="kim kitae" userId="d83faefa09aebde4" providerId="LiveId" clId="{E71721F0-B133-4B9A-9B29-52DCA87AE3F1}" dt="2021-06-20T15:53:53.044" v="1583" actId="14100"/>
          <ac:picMkLst>
            <pc:docMk/>
            <pc:sldMk cId="3015562768" sldId="280"/>
            <ac:picMk id="4" creationId="{FC448C49-39BB-47DF-9AB6-D7D9773AF07B}"/>
          </ac:picMkLst>
        </pc:picChg>
      </pc:sldChg>
      <pc:sldChg chg="addSp modSp new mod">
        <pc:chgData name="kim kitae" userId="d83faefa09aebde4" providerId="LiveId" clId="{E71721F0-B133-4B9A-9B29-52DCA87AE3F1}" dt="2021-06-20T15:53:38.121" v="1578" actId="1076"/>
        <pc:sldMkLst>
          <pc:docMk/>
          <pc:sldMk cId="2631055204" sldId="281"/>
        </pc:sldMkLst>
        <pc:spChg chg="mod">
          <ac:chgData name="kim kitae" userId="d83faefa09aebde4" providerId="LiveId" clId="{E71721F0-B133-4B9A-9B29-52DCA87AE3F1}" dt="2021-06-20T15:53:23.410" v="1572" actId="27636"/>
          <ac:spMkLst>
            <pc:docMk/>
            <pc:sldMk cId="2631055204" sldId="281"/>
            <ac:spMk id="2" creationId="{A02AB0BB-C653-4130-B42B-A2CD5FBAFB79}"/>
          </ac:spMkLst>
        </pc:spChg>
        <pc:picChg chg="add mod">
          <ac:chgData name="kim kitae" userId="d83faefa09aebde4" providerId="LiveId" clId="{E71721F0-B133-4B9A-9B29-52DCA87AE3F1}" dt="2021-06-20T15:53:38.121" v="1578" actId="1076"/>
          <ac:picMkLst>
            <pc:docMk/>
            <pc:sldMk cId="2631055204" sldId="281"/>
            <ac:picMk id="4" creationId="{454E4ABA-3FB7-43C2-A5D0-ACDD691820B2}"/>
          </ac:picMkLst>
        </pc:picChg>
      </pc:sldChg>
      <pc:sldChg chg="addSp modSp new mod">
        <pc:chgData name="kim kitae" userId="d83faefa09aebde4" providerId="LiveId" clId="{E71721F0-B133-4B9A-9B29-52DCA87AE3F1}" dt="2021-06-20T16:25:25.237" v="3133" actId="1076"/>
        <pc:sldMkLst>
          <pc:docMk/>
          <pc:sldMk cId="4125987891" sldId="282"/>
        </pc:sldMkLst>
        <pc:spChg chg="mod">
          <ac:chgData name="kim kitae" userId="d83faefa09aebde4" providerId="LiveId" clId="{E71721F0-B133-4B9A-9B29-52DCA87AE3F1}" dt="2021-06-20T15:57:50.221" v="1586" actId="27636"/>
          <ac:spMkLst>
            <pc:docMk/>
            <pc:sldMk cId="4125987891" sldId="282"/>
            <ac:spMk id="2" creationId="{BBEE32EF-21A8-4AF3-BC41-04C01BE903DD}"/>
          </ac:spMkLst>
        </pc:spChg>
        <pc:picChg chg="add mod ord modCrop">
          <ac:chgData name="kim kitae" userId="d83faefa09aebde4" providerId="LiveId" clId="{E71721F0-B133-4B9A-9B29-52DCA87AE3F1}" dt="2021-06-20T16:25:21.293" v="3132" actId="1076"/>
          <ac:picMkLst>
            <pc:docMk/>
            <pc:sldMk cId="4125987891" sldId="282"/>
            <ac:picMk id="4" creationId="{84000D11-2E4C-48B9-81A0-D6B2256B32F2}"/>
          </ac:picMkLst>
        </pc:picChg>
        <pc:picChg chg="add mod modCrop">
          <ac:chgData name="kim kitae" userId="d83faefa09aebde4" providerId="LiveId" clId="{E71721F0-B133-4B9A-9B29-52DCA87AE3F1}" dt="2021-06-20T16:25:25.237" v="3133" actId="1076"/>
          <ac:picMkLst>
            <pc:docMk/>
            <pc:sldMk cId="4125987891" sldId="282"/>
            <ac:picMk id="5" creationId="{0C090202-D378-4674-91F0-2D5ABC6643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40DF2-6FC4-4F9F-A020-9DE1747B4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BC19ED-B931-4B20-B949-A41414D16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CDD1F-63C8-4927-8BE3-0627AB99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964AB-D409-4D4C-8F4B-C9C23D30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615DD-D3A8-4E02-B85E-8944876A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48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6B0D3-C559-44F8-B860-5EF1E5A9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F2A80F-02C5-44CE-A303-EF4D3F4D5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E9657-84AE-416F-98BE-D4D071BC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3A954-097B-41A6-8DE7-719957A1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D563D-B078-4711-84C5-6D3A9BA2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1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C3DCA8-313D-49F5-A912-1B9BC8CE3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35BDF4-DA7B-4F2C-974F-2BCDC3FFF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97784-2F83-42F4-AF1F-9E864ED0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4BE72-14CB-4AE9-B5EB-F300487C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27733-A586-4F62-BE34-43DB789F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4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243D7-A3FA-40A1-9126-014C9A04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772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2391D-9F00-422E-9629-17E91E7CB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902"/>
            <a:ext cx="10515600" cy="5456122"/>
          </a:xfrm>
        </p:spPr>
        <p:txBody>
          <a:bodyPr>
            <a:normAutofit/>
          </a:bodyPr>
          <a:lstStyle>
            <a:lvl1pPr>
              <a:defRPr sz="3200" b="1"/>
            </a:lvl1pPr>
            <a:lvl2pPr>
              <a:defRPr sz="2800" b="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FD9E6-DC85-4DBF-BFA2-D25CC06C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4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6CB9E-C6B8-4786-B934-0F771EED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0EC95C-0E66-4425-A435-2688E1AE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80F36-6416-4ADA-8AED-EB4924BF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7AEED-69C4-49A6-ACA3-2B901F65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26DC0-0A7B-4557-99B5-90367216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86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2B4CB-47BE-4B65-8D9C-2550D3AC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8E82D-2B77-4244-ACC8-8D29687AC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E9EA25-2761-4EA1-B953-0A835FD9C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EF7E3-E483-41BB-899C-243AF403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EF9761-38AC-46B0-AA4D-5B9D2B39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5BEFC-583A-4F44-AE47-53DCCCAF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85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A1353-9F90-4255-9242-6F1FF897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D697DB-1170-422B-9813-A74C8250F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FD7B5E-130B-4C70-AECB-64F5E36A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B2D7EA-ACA4-4B7D-B89D-22D1BA05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9BCE45-223B-48F9-B0B7-DCFE7BF17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AEDEB5-A1C8-40C3-977D-E88E20A5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408999-3023-4EFA-BD6A-D99B7044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C440BE-CA93-4868-A6E2-B9F6FA8E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22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4C672-1574-4605-A9E5-5BC2B362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77A9F-9235-4B8F-9CE8-FCAAE6D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9CFEF0-59BE-47A1-A817-43DBD1C3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FC3F17-D0BF-43CE-97CE-F6D46FEB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4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773F19-6E84-4ABA-B49A-A883D425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2CCD70-4700-49F2-91F7-4D47A12B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0AAC21-07ED-4F8B-BDDD-DB9A455F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7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D27EE-9289-4354-9428-B01995B8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7C969-A446-477E-89BD-4C3FBF98A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9D7E6-B0AD-4F46-808B-3B140CEFA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127B9-9112-457A-9F50-5816EDA0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0013D-7929-40DB-9075-A5E6BF81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D22FA8-59E0-41DB-9AAE-2CED4BD9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7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C313F-6ECB-4681-9C81-892042EC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E2A13-8F27-4C51-AE24-57A8842C7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2CEC6E-EAAB-419C-8AA0-588222271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37D84-7806-413C-AEE6-3CD588B1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AFC255-1F4D-43B4-833F-4EA1A117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8693D-8010-4598-AAB1-02E16479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1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541DE5-75F6-4166-B6D2-F6991A60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B5A9EE-3BBE-408E-A157-16A4360BC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7BEE1-42E1-4FCA-A249-E5BC8415C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30CC7-5FAD-4E15-9766-B4418C0CC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66FFB-B7B0-4A7C-965B-C9567ABF1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4EAEE-A2AD-4142-B539-1BD05FA7E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Day1</a:t>
            </a:r>
            <a:br>
              <a:rPr lang="en-US" altLang="ko-KR" b="1" dirty="0"/>
            </a:br>
            <a:r>
              <a:rPr lang="ko-KR" altLang="en-US" dirty="0"/>
              <a:t>입출력과 </a:t>
            </a:r>
            <a:r>
              <a:rPr lang="ko-KR" altLang="en-US" dirty="0" err="1"/>
              <a:t>제어문</a:t>
            </a:r>
            <a:r>
              <a:rPr lang="ko-KR" altLang="en-US" dirty="0"/>
              <a:t> 응용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D507BC-D433-4720-AFA8-930771B76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인하공업전문대학 </a:t>
            </a:r>
            <a:endParaRPr lang="en-US" altLang="ko-KR" dirty="0"/>
          </a:p>
          <a:p>
            <a:r>
              <a:rPr lang="ko-KR" altLang="en-US" dirty="0"/>
              <a:t>컴퓨터시스템과</a:t>
            </a:r>
            <a:endParaRPr lang="en-US" altLang="ko-KR" dirty="0"/>
          </a:p>
          <a:p>
            <a:r>
              <a:rPr lang="ko-KR" altLang="en-US" dirty="0"/>
              <a:t>김기태</a:t>
            </a:r>
          </a:p>
        </p:txBody>
      </p:sp>
    </p:spTree>
    <p:extLst>
      <p:ext uri="{BB962C8B-B14F-4D97-AF65-F5344CB8AC3E}">
        <p14:creationId xmlns:p14="http://schemas.microsoft.com/office/powerpoint/2010/main" val="2014521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78" y="604911"/>
            <a:ext cx="11254154" cy="5965948"/>
          </a:xfrm>
        </p:spPr>
        <p:txBody>
          <a:bodyPr>
            <a:normAutofit/>
          </a:bodyPr>
          <a:lstStyle/>
          <a:p>
            <a:r>
              <a:rPr lang="ko-KR" altLang="en-US" b="0" dirty="0"/>
              <a:t>이번 시간에는 저희가 앞으로 사용하게 될</a:t>
            </a:r>
            <a:r>
              <a:rPr lang="en-US" altLang="ko-KR" b="0" dirty="0"/>
              <a:t>/</a:t>
            </a:r>
            <a:r>
              <a:rPr lang="ko-KR" altLang="en-US" b="0" dirty="0"/>
              <a:t> </a:t>
            </a:r>
            <a:r>
              <a:rPr lang="ko-KR" altLang="en-US" b="0" dirty="0" err="1"/>
              <a:t>코랩의</a:t>
            </a:r>
            <a:r>
              <a:rPr lang="ko-KR" altLang="en-US" b="0" dirty="0"/>
              <a:t> 사용법에 대해</a:t>
            </a:r>
            <a:r>
              <a:rPr lang="en-US" altLang="ko-KR" b="0" dirty="0"/>
              <a:t>/</a:t>
            </a:r>
            <a:r>
              <a:rPr lang="ko-KR" altLang="en-US" b="0" dirty="0"/>
              <a:t> 간단히 살펴보았습니다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실습으로는 </a:t>
            </a:r>
            <a:r>
              <a:rPr lang="ko-KR" altLang="en-US" b="0" dirty="0" err="1"/>
              <a:t>코랩에서</a:t>
            </a:r>
            <a:r>
              <a:rPr lang="ko-KR" altLang="en-US" b="0" dirty="0"/>
              <a:t> 입출력과 제어문을 활용할 수 있도록</a:t>
            </a:r>
            <a:r>
              <a:rPr lang="en-US" altLang="ko-KR" b="0" dirty="0"/>
              <a:t>/</a:t>
            </a:r>
            <a:r>
              <a:rPr lang="ko-KR" altLang="en-US" b="0" dirty="0"/>
              <a:t> 입력을 받아</a:t>
            </a:r>
            <a:r>
              <a:rPr lang="en-US" altLang="ko-KR" b="0" dirty="0"/>
              <a:t>,</a:t>
            </a:r>
            <a:r>
              <a:rPr lang="ko-KR" altLang="en-US" b="0" dirty="0"/>
              <a:t> 원하는 개수만큼 모양을 만들어 별을 찍는 프로그램을 작성해보았습니다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오늘 만들어본 모양 말고도 다양한 모양을 만들어 낼 수 있습니다</a:t>
            </a:r>
            <a:r>
              <a:rPr lang="en-US" altLang="ko-KR" b="0" dirty="0"/>
              <a:t>.  </a:t>
            </a:r>
          </a:p>
          <a:p>
            <a:r>
              <a:rPr lang="ko-KR" altLang="en-US" b="0" dirty="0"/>
              <a:t>여러분 스스로 도전해보세요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감사합니다</a:t>
            </a:r>
            <a:r>
              <a:rPr lang="en-US" altLang="ko-KR" b="0"/>
              <a:t>. 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20463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78" y="604911"/>
            <a:ext cx="11254154" cy="5965948"/>
          </a:xfrm>
        </p:spPr>
        <p:txBody>
          <a:bodyPr>
            <a:normAutofit/>
          </a:bodyPr>
          <a:lstStyle/>
          <a:p>
            <a:r>
              <a:rPr lang="ko-KR" altLang="en-US" b="0" dirty="0"/>
              <a:t>안녕하세요</a:t>
            </a:r>
            <a:r>
              <a:rPr lang="en-US" altLang="ko-KR" b="0" dirty="0"/>
              <a:t>.</a:t>
            </a:r>
            <a:r>
              <a:rPr lang="ko-KR" altLang="en-US" b="0" dirty="0"/>
              <a:t> 김기태입니다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우선 이렇게 만나서 반갑습니다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오늘부터 저와 </a:t>
            </a:r>
            <a:r>
              <a:rPr lang="en-US" altLang="ko-KR" b="0" dirty="0"/>
              <a:t>20</a:t>
            </a:r>
            <a:r>
              <a:rPr lang="ko-KR" altLang="en-US" b="0" dirty="0" err="1"/>
              <a:t>차시에</a:t>
            </a:r>
            <a:r>
              <a:rPr lang="ko-KR" altLang="en-US" b="0" dirty="0"/>
              <a:t> 거처</a:t>
            </a:r>
            <a:r>
              <a:rPr lang="en-US" altLang="ko-KR" b="0" dirty="0"/>
              <a:t>/</a:t>
            </a:r>
            <a:r>
              <a:rPr lang="ko-KR" altLang="en-US" b="0" dirty="0"/>
              <a:t> </a:t>
            </a:r>
            <a:r>
              <a:rPr lang="en-US" altLang="ko-KR" b="0" dirty="0"/>
              <a:t>“AI </a:t>
            </a:r>
            <a:r>
              <a:rPr lang="ko-KR" altLang="en-US" b="0" dirty="0"/>
              <a:t>빅데이터와 친해지는 프로그래밍</a:t>
            </a:r>
            <a:r>
              <a:rPr lang="en-US" altLang="ko-KR" b="0" dirty="0"/>
              <a:t>”</a:t>
            </a:r>
            <a:r>
              <a:rPr lang="ko-KR" altLang="en-US" b="0" dirty="0"/>
              <a:t>을</a:t>
            </a:r>
            <a:r>
              <a:rPr lang="en-US" altLang="ko-KR" b="0" dirty="0"/>
              <a:t>/</a:t>
            </a:r>
            <a:r>
              <a:rPr lang="ko-KR" altLang="en-US" b="0" dirty="0"/>
              <a:t> 시작해보도록 하겠습니다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이번 과정에서는 구글에서 제공되는 </a:t>
            </a:r>
            <a:r>
              <a:rPr lang="ko-KR" altLang="en-US" b="0" dirty="0" err="1"/>
              <a:t>코랩을</a:t>
            </a:r>
            <a:r>
              <a:rPr lang="ko-KR" altLang="en-US" b="0" dirty="0"/>
              <a:t> 이용해서</a:t>
            </a:r>
            <a:r>
              <a:rPr lang="en-US" altLang="ko-KR" b="0" dirty="0"/>
              <a:t>/</a:t>
            </a:r>
            <a:r>
              <a:rPr lang="ko-KR" altLang="en-US" b="0" dirty="0"/>
              <a:t> 파이썬 프로그램을 학습해 보도록 하겠습니다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텍스트 코딩을 통해</a:t>
            </a:r>
            <a:r>
              <a:rPr lang="en-US" altLang="ko-KR" b="0" dirty="0"/>
              <a:t>/</a:t>
            </a:r>
            <a:r>
              <a:rPr lang="ko-KR" altLang="en-US" b="0" dirty="0"/>
              <a:t> 파이썬 프로그래밍에 한 층 더 다가 갈 수 있도록 구성하였습니다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텍스트 코딩의 경우</a:t>
            </a:r>
            <a:r>
              <a:rPr lang="en-US" altLang="ko-KR" b="0" dirty="0"/>
              <a:t>/</a:t>
            </a:r>
            <a:r>
              <a:rPr lang="ko-KR" altLang="en-US" b="0" dirty="0"/>
              <a:t> 작성시 오류가 많이 발생할 수 있지만</a:t>
            </a:r>
            <a:r>
              <a:rPr lang="en-US" altLang="ko-KR" b="0" dirty="0"/>
              <a:t>/ </a:t>
            </a:r>
            <a:r>
              <a:rPr lang="ko-KR" altLang="en-US" b="0" dirty="0"/>
              <a:t>그걸 </a:t>
            </a:r>
            <a:r>
              <a:rPr lang="ko-KR" altLang="en-US" b="0" dirty="0" err="1"/>
              <a:t>고쳐나가는</a:t>
            </a:r>
            <a:r>
              <a:rPr lang="ko-KR" altLang="en-US" b="0" dirty="0"/>
              <a:t> 과정도 아주 좋은 프로그래밍 연습입니다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3809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655"/>
            <a:ext cx="10515600" cy="5417308"/>
          </a:xfrm>
        </p:spPr>
        <p:txBody>
          <a:bodyPr>
            <a:normAutofit/>
          </a:bodyPr>
          <a:lstStyle/>
          <a:p>
            <a:r>
              <a:rPr lang="ko-KR" altLang="en-US" b="0" dirty="0"/>
              <a:t>이번 시간에는 저희가 앞으로 사용하게 될</a:t>
            </a:r>
            <a:r>
              <a:rPr lang="en-US" altLang="ko-KR" b="0" dirty="0"/>
              <a:t>/</a:t>
            </a:r>
            <a:r>
              <a:rPr lang="ko-KR" altLang="en-US" b="0" dirty="0"/>
              <a:t> </a:t>
            </a:r>
            <a:r>
              <a:rPr lang="ko-KR" altLang="en-US" b="0" dirty="0" err="1"/>
              <a:t>코랩의</a:t>
            </a:r>
            <a:r>
              <a:rPr lang="ko-KR" altLang="en-US" b="0" dirty="0"/>
              <a:t> 사용법에 대해</a:t>
            </a:r>
            <a:r>
              <a:rPr lang="en-US" altLang="ko-KR" b="0" dirty="0"/>
              <a:t>/</a:t>
            </a:r>
            <a:r>
              <a:rPr lang="ko-KR" altLang="en-US" b="0" dirty="0"/>
              <a:t> 간단히 배우고</a:t>
            </a:r>
            <a:r>
              <a:rPr lang="en-US" altLang="ko-KR" b="0" dirty="0"/>
              <a:t>,</a:t>
            </a:r>
            <a:r>
              <a:rPr lang="ko-KR" altLang="en-US" b="0" dirty="0"/>
              <a:t> </a:t>
            </a:r>
            <a:r>
              <a:rPr lang="ko-KR" altLang="en-US" b="0" dirty="0" err="1"/>
              <a:t>코랩에서</a:t>
            </a:r>
            <a:r>
              <a:rPr lang="ko-KR" altLang="en-US" b="0" dirty="0"/>
              <a:t> 입출력과 제어문을 활용할 수 있도록</a:t>
            </a:r>
            <a:r>
              <a:rPr lang="en-US" altLang="ko-KR" b="0" dirty="0"/>
              <a:t>/</a:t>
            </a:r>
            <a:r>
              <a:rPr lang="ko-KR" altLang="en-US" b="0" dirty="0"/>
              <a:t> 입력을 받아 원하는 개수만큼 모양을 만들어 별을 찍는 프로그램을 작성해보도록 하겠습니다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5468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18357-D57C-4459-9892-A338A4398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코랩</a:t>
            </a:r>
            <a:r>
              <a:rPr lang="ko-KR" altLang="en-US" dirty="0"/>
              <a:t> 사용법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1FC9D4-4C1B-4C54-995C-751890E1E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6752"/>
            <a:ext cx="10515600" cy="5456122"/>
          </a:xfrm>
        </p:spPr>
        <p:txBody>
          <a:bodyPr>
            <a:normAutofit lnSpcReduction="10000"/>
          </a:bodyPr>
          <a:lstStyle/>
          <a:p>
            <a:r>
              <a:rPr lang="ko-KR" altLang="en-US" b="0" dirty="0"/>
              <a:t>클라우드 환경 위에 파이썬 주피터</a:t>
            </a:r>
            <a:r>
              <a:rPr lang="en-US" altLang="ko-KR" b="0" dirty="0"/>
              <a:t>(python </a:t>
            </a:r>
            <a:r>
              <a:rPr lang="en-US" altLang="ko-KR" b="0" dirty="0" err="1"/>
              <a:t>Jupyter</a:t>
            </a:r>
            <a:r>
              <a:rPr lang="en-US" altLang="ko-KR" b="0" dirty="0"/>
              <a:t>)</a:t>
            </a:r>
            <a:r>
              <a:rPr lang="ko-KR" altLang="en-US" b="0" dirty="0"/>
              <a:t>가 무료로 구성된 환경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브라우저에서 파이썬</a:t>
            </a:r>
            <a:r>
              <a:rPr lang="en-US" altLang="ko-KR" b="0" dirty="0"/>
              <a:t>(python)</a:t>
            </a:r>
            <a:r>
              <a:rPr lang="ko-KR" altLang="en-US" b="0" dirty="0"/>
              <a:t>을 작성</a:t>
            </a:r>
            <a:r>
              <a:rPr lang="en-US" altLang="ko-KR" b="0" dirty="0"/>
              <a:t>, </a:t>
            </a:r>
            <a:r>
              <a:rPr lang="ko-KR" altLang="en-US" b="0" dirty="0"/>
              <a:t>실행할 수 있다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  <a:p>
            <a:r>
              <a:rPr lang="ko-KR" altLang="ko-KR" dirty="0" err="1">
                <a:latin typeface="Arial" panose="020B0604020202020204" pitchFamily="34" charset="0"/>
              </a:rPr>
              <a:t>코랩</a:t>
            </a:r>
            <a:r>
              <a:rPr lang="ko-KR" altLang="ko-KR" dirty="0">
                <a:latin typeface="Arial" panose="020B0604020202020204" pitchFamily="34" charset="0"/>
              </a:rPr>
              <a:t> 설치</a:t>
            </a:r>
            <a:endParaRPr lang="en-US" altLang="ko-KR" dirty="0">
              <a:latin typeface="Arial" panose="020B0604020202020204" pitchFamily="34" charset="0"/>
            </a:endParaRPr>
          </a:p>
          <a:p>
            <a:r>
              <a:rPr lang="ko-KR" altLang="ko-KR" b="0" dirty="0" err="1">
                <a:latin typeface="Arial" panose="020B0604020202020204" pitchFamily="34" charset="0"/>
              </a:rPr>
              <a:t>코랩</a:t>
            </a:r>
            <a:r>
              <a:rPr lang="ko-KR" altLang="ko-KR" b="0" dirty="0">
                <a:latin typeface="Arial" panose="020B0604020202020204" pitchFamily="34" charset="0"/>
              </a:rPr>
              <a:t> 설치를 위해서는 </a:t>
            </a:r>
            <a:r>
              <a:rPr lang="ko-KR" altLang="ko-KR" b="0" dirty="0" err="1">
                <a:latin typeface="Arial" panose="020B0604020202020204" pitchFamily="34" charset="0"/>
              </a:rPr>
              <a:t>google</a:t>
            </a:r>
            <a:r>
              <a:rPr lang="ko-KR" altLang="ko-KR" b="0" dirty="0">
                <a:latin typeface="Arial" panose="020B0604020202020204" pitchFamily="34" charset="0"/>
              </a:rPr>
              <a:t> 계정이 있어야 합니다</a:t>
            </a:r>
            <a:r>
              <a:rPr lang="ko-KR" altLang="ko-KR" sz="1800" b="0" dirty="0">
                <a:latin typeface="Arial" panose="020B0604020202020204" pitchFamily="34" charset="0"/>
              </a:rPr>
              <a:t>.</a:t>
            </a:r>
            <a:endParaRPr lang="en-US" altLang="ko-KR" sz="1800" b="0" dirty="0">
              <a:latin typeface="Arial" panose="020B0604020202020204" pitchFamily="34" charset="0"/>
            </a:endParaRPr>
          </a:p>
          <a:p>
            <a:r>
              <a:rPr lang="ko-KR" altLang="ko-KR" b="0" dirty="0" err="1">
                <a:latin typeface="Arial" panose="020B0604020202020204" pitchFamily="34" charset="0"/>
              </a:rPr>
              <a:t>google</a:t>
            </a:r>
            <a:r>
              <a:rPr lang="ko-KR" altLang="ko-KR" b="0" dirty="0">
                <a:latin typeface="Arial" panose="020B0604020202020204" pitchFamily="34" charset="0"/>
              </a:rPr>
              <a:t> 계정이 없으신 분들은 계정을 먼저 만들어주세요!</a:t>
            </a:r>
            <a:endParaRPr lang="en-US" altLang="ko-KR" b="0" dirty="0">
              <a:latin typeface="Arial" panose="020B0604020202020204" pitchFamily="34" charset="0"/>
            </a:endParaRPr>
          </a:p>
          <a:p>
            <a:r>
              <a:rPr lang="ko-KR" altLang="ko-KR" b="0" dirty="0" err="1">
                <a:latin typeface="Arial" panose="020B0604020202020204" pitchFamily="34" charset="0"/>
              </a:rPr>
              <a:t>google</a:t>
            </a:r>
            <a:r>
              <a:rPr lang="ko-KR" altLang="ko-KR" b="0" dirty="0">
                <a:latin typeface="Arial" panose="020B0604020202020204" pitchFamily="34" charset="0"/>
              </a:rPr>
              <a:t> 계정으로 로그인한 후 </a:t>
            </a:r>
            <a:r>
              <a:rPr lang="ko-KR" altLang="ko-KR" b="0" dirty="0" err="1">
                <a:latin typeface="Arial" panose="020B0604020202020204" pitchFamily="34" charset="0"/>
              </a:rPr>
              <a:t>google</a:t>
            </a:r>
            <a:r>
              <a:rPr lang="ko-KR" altLang="ko-KR" b="0" dirty="0">
                <a:latin typeface="Arial" panose="020B0604020202020204" pitchFamily="34" charset="0"/>
              </a:rPr>
              <a:t> </a:t>
            </a:r>
            <a:r>
              <a:rPr lang="ko-KR" altLang="ko-KR" b="0" dirty="0" err="1">
                <a:latin typeface="Arial" panose="020B0604020202020204" pitchFamily="34" charset="0"/>
              </a:rPr>
              <a:t>drive로</a:t>
            </a:r>
            <a:r>
              <a:rPr lang="ko-KR" altLang="ko-KR" b="0" dirty="0">
                <a:latin typeface="Arial" panose="020B0604020202020204" pitchFamily="34" charset="0"/>
              </a:rPr>
              <a:t> 접속해주세요.</a:t>
            </a:r>
            <a:endParaRPr lang="en-US" altLang="ko-KR" b="0" dirty="0">
              <a:latin typeface="Arial" panose="020B0604020202020204" pitchFamily="34" charset="0"/>
            </a:endParaRPr>
          </a:p>
          <a:p>
            <a:r>
              <a:rPr lang="ko-KR" altLang="ko-KR" b="0" dirty="0">
                <a:latin typeface="Arial" panose="020B0604020202020204" pitchFamily="34" charset="0"/>
              </a:rPr>
              <a:t>왼쪽 상단 새로 만들기 -&gt;  </a:t>
            </a:r>
            <a:r>
              <a:rPr lang="ko-KR" altLang="ko-KR" b="0" dirty="0" err="1">
                <a:latin typeface="Arial" panose="020B0604020202020204" pitchFamily="34" charset="0"/>
              </a:rPr>
              <a:t>더보기</a:t>
            </a:r>
            <a:r>
              <a:rPr lang="ko-KR" altLang="ko-KR" b="0" dirty="0">
                <a:latin typeface="Arial" panose="020B0604020202020204" pitchFamily="34" charset="0"/>
              </a:rPr>
              <a:t> -&gt;  연결할 앱 더보기로 이동합니다.</a:t>
            </a:r>
          </a:p>
          <a:p>
            <a:endParaRPr lang="en-US" altLang="ko-KR" b="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21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A80371-9F53-4F1E-A14F-8BF2C1258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6775"/>
            <a:ext cx="10515600" cy="5957249"/>
          </a:xfrm>
        </p:spPr>
        <p:txBody>
          <a:bodyPr/>
          <a:lstStyle/>
          <a:p>
            <a:r>
              <a:rPr lang="ko-KR" altLang="en-US" dirty="0"/>
              <a:t>이름 설정하기 </a:t>
            </a:r>
            <a:endParaRPr lang="en-US" altLang="ko-KR" dirty="0"/>
          </a:p>
          <a:p>
            <a:r>
              <a:rPr lang="ko-KR" altLang="en-US" dirty="0"/>
              <a:t>기본 블록</a:t>
            </a:r>
            <a:endParaRPr lang="en-US" altLang="ko-KR" dirty="0"/>
          </a:p>
          <a:p>
            <a:r>
              <a:rPr lang="ko-KR" altLang="en-US" dirty="0"/>
              <a:t>텍스트 </a:t>
            </a:r>
            <a:endParaRPr lang="en-US" altLang="ko-KR" dirty="0"/>
          </a:p>
          <a:p>
            <a:r>
              <a:rPr lang="ko-KR" altLang="en-US" dirty="0"/>
              <a:t>다시 시작하기 </a:t>
            </a:r>
          </a:p>
        </p:txBody>
      </p:sp>
    </p:spTree>
    <p:extLst>
      <p:ext uri="{BB962C8B-B14F-4D97-AF65-F5344CB8AC3E}">
        <p14:creationId xmlns:p14="http://schemas.microsoft.com/office/powerpoint/2010/main" val="40665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9EAAA-080B-4A7F-997A-6BC7CD3F4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277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문제</a:t>
            </a:r>
            <a:r>
              <a:rPr lang="en-US" altLang="ko-KR" dirty="0"/>
              <a:t>] </a:t>
            </a:r>
            <a:r>
              <a:rPr lang="ko-KR" altLang="en-US" dirty="0"/>
              <a:t>외부에서 임의의 숫자를 입력 받은 후 지정된 형태의 </a:t>
            </a:r>
            <a:r>
              <a:rPr lang="ko-KR" altLang="en-US" dirty="0" err="1"/>
              <a:t>별찍기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01B04-F466-435D-A84C-95239EBF7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311"/>
            <a:ext cx="10515600" cy="501471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조건</a:t>
            </a:r>
            <a:r>
              <a:rPr lang="en-US" altLang="ko-KR" dirty="0"/>
              <a:t>]</a:t>
            </a:r>
          </a:p>
          <a:p>
            <a:pPr>
              <a:buFontTx/>
              <a:buChar char="-"/>
            </a:pPr>
            <a:r>
              <a:rPr lang="ko-KR" altLang="en-US" dirty="0"/>
              <a:t>외부에서</a:t>
            </a:r>
            <a:r>
              <a:rPr lang="en-US" altLang="ko-KR" dirty="0"/>
              <a:t> </a:t>
            </a:r>
            <a:r>
              <a:rPr lang="ko-KR" altLang="en-US" dirty="0"/>
              <a:t>입력을 받기 위해 </a:t>
            </a:r>
            <a:r>
              <a:rPr lang="en-US" altLang="ko-KR" dirty="0"/>
              <a:t>input</a:t>
            </a:r>
            <a:r>
              <a:rPr lang="ko-KR" altLang="en-US" dirty="0"/>
              <a:t>을 사용</a:t>
            </a:r>
            <a:r>
              <a:rPr lang="en-US" altLang="ko-KR" dirty="0"/>
              <a:t> </a:t>
            </a:r>
          </a:p>
          <a:p>
            <a:pPr>
              <a:buFontTx/>
              <a:buChar char="-"/>
            </a:pPr>
            <a:r>
              <a:rPr lang="ko-KR" altLang="en-US" dirty="0"/>
              <a:t>지정된 모양을 출력할 수 있도록 제어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예를 들어 </a:t>
            </a:r>
            <a:r>
              <a:rPr lang="en-US" altLang="ko-KR" dirty="0"/>
              <a:t>5</a:t>
            </a:r>
            <a:r>
              <a:rPr lang="ko-KR" altLang="en-US" dirty="0"/>
              <a:t>를 입력 받은 경우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3529C4-608A-405B-BE34-9EBDE92B5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263" y="3886272"/>
            <a:ext cx="1475570" cy="26477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1367A2B-0FC3-4638-AA62-43BFD3058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638" y="3886272"/>
            <a:ext cx="1475570" cy="25698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9999207-9BB2-44F6-8FAF-4B31793A7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462" y="3886272"/>
            <a:ext cx="1475570" cy="271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43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3B1FF-CE89-4BFF-A221-D1B1B6C9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9A01B4-3DD7-4934-8211-0DFB1C490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77902"/>
            <a:ext cx="5110016" cy="544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5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2CE94-FA35-447D-82D2-A879C381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26EDED-E52D-430B-8919-38B609C8A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5C6707-2064-44C8-9A8D-CFC336720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77902"/>
            <a:ext cx="6884963" cy="548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50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17CB2-F7DC-42A4-8E60-3DF2C773B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898057-A4C6-4499-81D2-297880EC6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77902"/>
            <a:ext cx="5042095" cy="547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4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280</Words>
  <Application>Microsoft Office PowerPoint</Application>
  <PresentationFormat>와이드스크린</PresentationFormat>
  <Paragraphs>37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Day1 입출력과 제어문 응용 </vt:lpstr>
      <vt:lpstr>PowerPoint 프레젠테이션</vt:lpstr>
      <vt:lpstr>PowerPoint 프레젠테이션</vt:lpstr>
      <vt:lpstr>코랩 사용법 </vt:lpstr>
      <vt:lpstr>PowerPoint 프레젠테이션</vt:lpstr>
      <vt:lpstr>[문제] 외부에서 임의의 숫자를 입력 받은 후 지정된 형태의 별찍기 </vt:lpstr>
      <vt:lpstr>1번</vt:lpstr>
      <vt:lpstr>2번</vt:lpstr>
      <vt:lpstr>3번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무선통신과 휴대폰</dc:title>
  <dc:creator>kim kitae</dc:creator>
  <cp:lastModifiedBy>김종하</cp:lastModifiedBy>
  <cp:revision>63</cp:revision>
  <dcterms:created xsi:type="dcterms:W3CDTF">2021-06-13T13:51:22Z</dcterms:created>
  <dcterms:modified xsi:type="dcterms:W3CDTF">2021-10-03T07:02:46Z</dcterms:modified>
</cp:coreProperties>
</file>