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2" r:id="rId5"/>
    <p:sldId id="285" r:id="rId6"/>
    <p:sldId id="286" r:id="rId7"/>
    <p:sldId id="287" r:id="rId8"/>
    <p:sldId id="288" r:id="rId9"/>
    <p:sldId id="289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2021-10-04-Monday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Day10</a:t>
            </a:r>
            <a:br>
              <a:rPr lang="en-US" altLang="ko-KR" b="1" dirty="0"/>
            </a:br>
            <a:r>
              <a:rPr lang="ko-KR" altLang="en-US" b="1" dirty="0"/>
              <a:t>예외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예외를 처리하는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예외가 발생하면 프로그램이 비정상 종료가 되었는데 적절한 처리를 통해 예외를 통한 비정상적인 종류를 막을 수 있었습니다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실제 프로그래밍에서는 다양한 오류나 예외가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따라서 오류 메시지를 잘 읽고 그것에 맞는 해결 방법을 찾아내는 것이 중요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오류나 예외를 잘 처리하는 것 역시 진정한 실력입니다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수고하셨습니다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41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759655"/>
            <a:ext cx="10818055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람다함수를 배워 보았습니다</a:t>
            </a:r>
            <a:r>
              <a:rPr lang="en-US" altLang="ko-KR" b="0" dirty="0"/>
              <a:t>. </a:t>
            </a:r>
            <a:r>
              <a:rPr lang="ko-KR" altLang="en-US" b="0" dirty="0"/>
              <a:t>처음 사용하면 많이 </a:t>
            </a:r>
            <a:r>
              <a:rPr lang="ko-KR" altLang="en-US" b="0" dirty="0" err="1"/>
              <a:t>어려웠을텐데</a:t>
            </a:r>
            <a:r>
              <a:rPr lang="ko-KR" altLang="en-US" b="0" dirty="0"/>
              <a:t> 어떻게 많이 연습해 보셨나요</a:t>
            </a:r>
            <a:r>
              <a:rPr lang="en-US" altLang="ko-KR" b="0" dirty="0"/>
              <a:t>? </a:t>
            </a:r>
          </a:p>
          <a:p>
            <a:r>
              <a:rPr lang="ko-KR" altLang="en-US" b="0" dirty="0"/>
              <a:t>오늘은 예외 처리에 대해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파이썬에서는</a:t>
            </a:r>
            <a:r>
              <a:rPr lang="ko-KR" altLang="en-US" b="0" dirty="0"/>
              <a:t> 문법적 오류를 이야기하는 에러와 </a:t>
            </a:r>
            <a:r>
              <a:rPr lang="ko-KR" altLang="en-US" b="0" dirty="0" err="1"/>
              <a:t>실행시</a:t>
            </a:r>
            <a:r>
              <a:rPr lang="ko-KR" altLang="en-US" b="0" dirty="0"/>
              <a:t> 발생된 오류로 예외가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특히 예외가 발생하면 프로그램이 비정상 종료가 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하지만 최근 대부분의 언어에서는 예외가 발생할 경우를 대비해서 예외처리를 수행할 수 있습니다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예외 처리는 다음 그림과 같이 </a:t>
            </a:r>
            <a:r>
              <a:rPr lang="en-US" altLang="ko-KR" b="0" dirty="0"/>
              <a:t>try ~ except </a:t>
            </a:r>
            <a:r>
              <a:rPr lang="ko-KR" altLang="en-US" b="0" dirty="0"/>
              <a:t>구문으로 처리합니다</a:t>
            </a:r>
            <a:r>
              <a:rPr lang="en-US" altLang="ko-KR" b="0" dirty="0"/>
              <a:t>. </a:t>
            </a:r>
            <a:r>
              <a:rPr lang="ko-KR" altLang="en-US" b="0" dirty="0"/>
              <a:t>필요한 경우 </a:t>
            </a:r>
            <a:r>
              <a:rPr lang="en-US" altLang="ko-KR" b="0" dirty="0"/>
              <a:t>else</a:t>
            </a:r>
            <a:r>
              <a:rPr lang="ko-KR" altLang="en-US" b="0" dirty="0"/>
              <a:t>와 </a:t>
            </a:r>
            <a:r>
              <a:rPr lang="en-US" altLang="ko-KR" b="0" dirty="0"/>
              <a:t>finally</a:t>
            </a:r>
            <a:r>
              <a:rPr lang="ko-KR" altLang="en-US" b="0" dirty="0"/>
              <a:t>를 추가해서 사용하는 형태를 갖습니다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예외가 발생하는 경우와 이러한 예외를 처리를 하는 방법은 실습을 통해 배워보겠습니다</a:t>
            </a:r>
            <a:r>
              <a:rPr lang="en-US" altLang="ko-KR" b="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38168-D4E8-46A0-9E62-62AA1EA9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71" y="2198479"/>
            <a:ext cx="5908997" cy="24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7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49B0-BDA4-4CA2-8B91-6EDDD575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792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문제</a:t>
            </a:r>
            <a:r>
              <a:rPr lang="en-US" altLang="ko-KR" sz="3600" dirty="0"/>
              <a:t>] </a:t>
            </a:r>
            <a:r>
              <a:rPr lang="ko-KR" altLang="en-US" sz="3600" dirty="0"/>
              <a:t>예외가 발생하는 경우를 확인하고 예외처리를 수행하기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EA72A-6091-4997-82ED-181BAE44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394"/>
            <a:ext cx="10515600" cy="478962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숫자를 </a:t>
            </a:r>
            <a:r>
              <a:rPr lang="en-US" altLang="ko-KR" b="0" dirty="0"/>
              <a:t>0</a:t>
            </a:r>
            <a:r>
              <a:rPr lang="ko-KR" altLang="en-US" b="0" dirty="0"/>
              <a:t>으로 나어 처리해보기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파일을 처리하는 경우</a:t>
            </a:r>
            <a:r>
              <a:rPr lang="en-US" altLang="ko-KR" b="0" dirty="0"/>
              <a:t>, </a:t>
            </a:r>
            <a:r>
              <a:rPr lang="ko-KR" altLang="en-US" b="0" dirty="0"/>
              <a:t>파일 이름이 다르거나</a:t>
            </a:r>
            <a:r>
              <a:rPr lang="en-US" altLang="ko-KR" b="0" dirty="0"/>
              <a:t>, </a:t>
            </a:r>
            <a:r>
              <a:rPr lang="ko-KR" altLang="en-US" b="0" dirty="0"/>
              <a:t>캐릭터 셋이 다른 경우에 대해 처리해 보기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예외가 여러 개 있는 경우 예외 처리를 통해 프로그램이 멈추지 않게 하기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디렉토리를 생성할 경우 발생하는 오류에 대체하기 </a:t>
            </a:r>
            <a:endParaRPr lang="en-US" altLang="ko-KR" b="0" dirty="0"/>
          </a:p>
          <a:p>
            <a:pPr>
              <a:buFontTx/>
              <a:buChar char="-"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84473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4B3B7-C521-4CDC-B45F-F5DB6D2B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숫자 예외처리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CBDDB-7958-4009-A440-018790D7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013"/>
            <a:ext cx="1797703" cy="741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E3C13B-B605-4EE1-833A-A8520DCD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190"/>
            <a:ext cx="7723441" cy="2014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8FFBEB-D3C0-42FB-8DA2-0271D384A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03635"/>
            <a:ext cx="4194495" cy="1470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CF1CBF-6012-45AE-86D1-6CE4550D3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985546"/>
            <a:ext cx="1088255" cy="4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7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0A78-8D3A-4D0B-BC23-097686C2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예외처리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0A233-85D0-4E5B-B963-12884E91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3229"/>
            <a:ext cx="3360938" cy="1705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BA2B52-C869-4ED1-9F0E-1394AF69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09162"/>
            <a:ext cx="2348883" cy="1686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7D0FDA-94F5-4327-8973-9C2FCC53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969" y="1183229"/>
            <a:ext cx="4307450" cy="17055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7F0093-EEAE-4F29-BC49-BED9A89DD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080" y="3109162"/>
            <a:ext cx="2046360" cy="16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3068-84DB-471B-A5AD-CB46B7A6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예외처리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A7AF3-AD03-4C97-AA6C-AC239B8F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417"/>
            <a:ext cx="4106662" cy="248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C93EF-9275-48AF-8EA5-1BCAAAE5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34" y="3533290"/>
            <a:ext cx="683037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8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1405-2471-4DC7-8AD0-C989EE5D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예외처리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67976-D804-4A29-957A-D0AFAB5A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0485"/>
            <a:ext cx="5705976" cy="3302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F6029F-EC1D-4A93-AD1F-1673D4CA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6506"/>
            <a:ext cx="10862734" cy="6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1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1F022-0BAB-4D3F-AD75-F17F468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예외처리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5971C-3920-4F30-BFF0-572D6C7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5953"/>
            <a:ext cx="4906655" cy="13142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676124-6017-4B4F-9C96-DDEB1838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9" y="2623343"/>
            <a:ext cx="4835208" cy="1784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22BD6E-8003-4C02-94B7-E887F2A5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18" y="4677749"/>
            <a:ext cx="4859617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D83654-3343-4659-B1BB-C458AB7AB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18" y="5608820"/>
            <a:ext cx="7577609" cy="8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225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Day10 예외 처리</vt:lpstr>
      <vt:lpstr>PowerPoint 프레젠테이션</vt:lpstr>
      <vt:lpstr>PowerPoint 프레젠테이션</vt:lpstr>
      <vt:lpstr>[문제] 예외가 발생하는 경우를 확인하고 예외처리를 수행하기 </vt:lpstr>
      <vt:lpstr>1. 숫자 예외처리</vt:lpstr>
      <vt:lpstr>2. 파일 예외처리</vt:lpstr>
      <vt:lpstr>2. 파일 예외처리</vt:lpstr>
      <vt:lpstr>2. 파일 예외처리</vt:lpstr>
      <vt:lpstr>2. 파일 예외처리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57</cp:revision>
  <dcterms:created xsi:type="dcterms:W3CDTF">2021-06-13T13:51:22Z</dcterms:created>
  <dcterms:modified xsi:type="dcterms:W3CDTF">2021-10-03T17:43:30Z</dcterms:modified>
</cp:coreProperties>
</file>