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79" r:id="rId5"/>
    <p:sldId id="283" r:id="rId6"/>
    <p:sldId id="280" r:id="rId7"/>
    <p:sldId id="284" r:id="rId8"/>
    <p:sldId id="285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Day12</a:t>
            </a:r>
            <a:br>
              <a:rPr lang="en-US" altLang="ko-KR" b="1" dirty="0"/>
            </a:br>
            <a:r>
              <a:rPr lang="ko-KR" altLang="en-US" b="1" dirty="0"/>
              <a:t>정렬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재귀함수에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정렬하는 방법에 대해 배워보도록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정렬을 하는 방법은 상당히 많이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대표적으로 선택</a:t>
            </a:r>
            <a:r>
              <a:rPr lang="en-US" altLang="ko-KR" b="0" dirty="0"/>
              <a:t>, </a:t>
            </a:r>
            <a:r>
              <a:rPr lang="ko-KR" altLang="en-US" b="0" dirty="0"/>
              <a:t>삽입</a:t>
            </a:r>
            <a:r>
              <a:rPr lang="en-US" altLang="ko-KR" b="0" dirty="0"/>
              <a:t>, </a:t>
            </a:r>
            <a:r>
              <a:rPr lang="ko-KR" altLang="en-US" b="0" dirty="0"/>
              <a:t>버블</a:t>
            </a:r>
            <a:r>
              <a:rPr lang="en-US" altLang="ko-KR" b="0" dirty="0"/>
              <a:t>, </a:t>
            </a:r>
            <a:r>
              <a:rPr lang="ko-KR" altLang="en-US" b="0" dirty="0"/>
              <a:t>합병</a:t>
            </a:r>
            <a:r>
              <a:rPr lang="en-US" altLang="ko-KR" b="0" dirty="0"/>
              <a:t>, </a:t>
            </a:r>
            <a:r>
              <a:rPr lang="ko-KR" altLang="en-US" b="0" dirty="0" err="1"/>
              <a:t>퀵</a:t>
            </a:r>
            <a:r>
              <a:rPr lang="ko-KR" altLang="en-US" b="0" dirty="0"/>
              <a:t> 정렬 등이 있습니다</a:t>
            </a:r>
            <a:r>
              <a:rPr lang="en-US" altLang="ko-KR" b="0" dirty="0"/>
              <a:t>. </a:t>
            </a:r>
            <a:r>
              <a:rPr lang="ko-KR" altLang="en-US" b="0" dirty="0"/>
              <a:t>이 외에도 다양한 정렬 방법이 더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이들은 다 서로 다른 방법을 사용하지만 결과적으로는 주어진 데이터를 내림 혹은 오름차순으로 정렬해줍니다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여러가지 정렬 방법이 있다는 것은 그 만큼 문제를 풀어낼 수 있는 방법이 다양하다는 의미입니다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많은 정렬 알고리즘 중에 오늘은 삽입 정렬에 대해 배워보고</a:t>
            </a:r>
            <a:r>
              <a:rPr lang="en-US" altLang="ko-KR" b="0" dirty="0"/>
              <a:t>/</a:t>
            </a:r>
            <a:r>
              <a:rPr lang="ko-KR" altLang="en-US" b="0" dirty="0"/>
              <a:t> 그것을 응용하는 프로그램을 작성해보도록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실습을 통해 배워 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16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8143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다양한 정렬 방법 중 삽입 정렬에 대해 구현하고  이를 이용하여 큰 수 생성하는 프로그램을 작성하기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21762"/>
            <a:ext cx="10515600" cy="441226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pPr>
              <a:buFontTx/>
              <a:buChar char="-"/>
            </a:pPr>
            <a:r>
              <a:rPr lang="ko-KR" altLang="en-US" b="0" dirty="0"/>
              <a:t>삽입 정렬의 원리를 이해한다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순서대로 물건을 정리하는 방법으로 생각해서 </a:t>
            </a:r>
            <a:r>
              <a:rPr lang="ko-KR" altLang="en-US" b="0" dirty="0" err="1"/>
              <a:t>비교가능한</a:t>
            </a:r>
            <a:r>
              <a:rPr lang="ko-KR" altLang="en-US" b="0" dirty="0"/>
              <a:t> 맨 뒤부터 비교하면서 위치를 정하면 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이를 기반으로 제공된 리스트 값을 이용해서 가장 큰 수를 만드는 프로그램을 작성한다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20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삽입정렬</a:t>
            </a:r>
            <a:r>
              <a:rPr lang="ko-KR" altLang="en-US" dirty="0"/>
              <a:t>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DF44E5-0237-44CD-AC79-17BC45A3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93" y="1077902"/>
            <a:ext cx="5359035" cy="22291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70DE95F-F2C4-4520-8093-AFCFECC970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077913"/>
            <a:ext cx="10515600" cy="545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결과</a:t>
            </a:r>
            <a:endParaRPr lang="ko-KR" altLang="en-US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606A59-9E85-4271-873E-0AB848345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026" y="4218131"/>
            <a:ext cx="3670694" cy="22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7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[10, 2] -&gt; 210</a:t>
            </a:r>
          </a:p>
          <a:p>
            <a:r>
              <a:rPr lang="en-US" altLang="ko-KR" b="0" dirty="0"/>
              <a:t>[3, 30, 34, 5, 9] -&gt; 9534330</a:t>
            </a:r>
          </a:p>
          <a:p>
            <a:r>
              <a:rPr lang="ko-KR" altLang="en-US" b="0" dirty="0"/>
              <a:t>각 </a:t>
            </a:r>
            <a:r>
              <a:rPr lang="ko-KR" altLang="en-US" b="0" dirty="0" err="1"/>
              <a:t>요소단위로</a:t>
            </a:r>
            <a:r>
              <a:rPr lang="ko-KR" altLang="en-US" b="0" dirty="0"/>
              <a:t> 크기 순으로 정렬하면 됨</a:t>
            </a:r>
          </a:p>
          <a:p>
            <a:r>
              <a:rPr lang="ko-KR" altLang="en-US" b="0" dirty="0"/>
              <a:t>맨 앞부터 자릿수 단위로 비교해서 크기 순으로 정렬</a:t>
            </a:r>
          </a:p>
          <a:p>
            <a:r>
              <a:rPr lang="en-US" altLang="ko-KR" b="0" dirty="0"/>
              <a:t>10</a:t>
            </a:r>
            <a:r>
              <a:rPr lang="ko-KR" altLang="en-US" b="0" dirty="0"/>
              <a:t>과 </a:t>
            </a:r>
            <a:r>
              <a:rPr lang="en-US" altLang="ko-KR" b="0" dirty="0"/>
              <a:t>2</a:t>
            </a:r>
            <a:r>
              <a:rPr lang="ko-KR" altLang="en-US" b="0" dirty="0"/>
              <a:t>가 있다면 </a:t>
            </a:r>
            <a:r>
              <a:rPr lang="en-US" altLang="ko-KR" b="0" dirty="0"/>
              <a:t>2</a:t>
            </a:r>
            <a:r>
              <a:rPr lang="ko-KR" altLang="en-US" b="0" dirty="0"/>
              <a:t>가 맨 앞자리 수가 크기 때문에 </a:t>
            </a:r>
            <a:r>
              <a:rPr lang="en-US" altLang="ko-KR" b="0" dirty="0"/>
              <a:t>2</a:t>
            </a:r>
            <a:r>
              <a:rPr lang="ko-KR" altLang="en-US" b="0" dirty="0"/>
              <a:t>가 앞으로 와 </a:t>
            </a:r>
            <a:r>
              <a:rPr lang="en-US" altLang="ko-KR" b="0" dirty="0"/>
              <a:t>210</a:t>
            </a:r>
          </a:p>
          <a:p>
            <a:r>
              <a:rPr lang="ko-KR" altLang="en-US" b="0" dirty="0"/>
              <a:t>즉 </a:t>
            </a:r>
            <a:r>
              <a:rPr lang="en-US" altLang="ko-KR" b="0" dirty="0"/>
              <a:t>210</a:t>
            </a:r>
            <a:r>
              <a:rPr lang="ko-KR" altLang="en-US" b="0" dirty="0"/>
              <a:t>이 큰지 </a:t>
            </a:r>
            <a:r>
              <a:rPr lang="en-US" altLang="ko-KR" b="0" dirty="0"/>
              <a:t>102</a:t>
            </a:r>
            <a:r>
              <a:rPr lang="ko-KR" altLang="en-US" b="0" dirty="0"/>
              <a:t>가 큰지를 비교하면 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62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큰 수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DF44E5-0237-44CD-AC79-17BC45A3D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773" y="1428433"/>
            <a:ext cx="5924867" cy="105118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70DE95F-F2C4-4520-8093-AFCFECC970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91540" y="494637"/>
            <a:ext cx="10515600" cy="5456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606A59-9E85-4271-873E-0AB848345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346" y="3720204"/>
            <a:ext cx="4295534" cy="231669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0D074F9-AC13-45A2-B2F1-520A18BE6D4F}"/>
              </a:ext>
            </a:extLst>
          </p:cNvPr>
          <p:cNvSpPr txBox="1">
            <a:spLocks/>
          </p:cNvSpPr>
          <p:nvPr/>
        </p:nvSpPr>
        <p:spPr>
          <a:xfrm>
            <a:off x="944880" y="907126"/>
            <a:ext cx="10515600" cy="59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- </a:t>
            </a:r>
            <a:r>
              <a:rPr lang="ko-KR" altLang="en-US" sz="2000" dirty="0"/>
              <a:t>함수 만들기</a:t>
            </a:r>
          </a:p>
        </p:txBody>
      </p:sp>
    </p:spTree>
    <p:extLst>
      <p:ext uri="{BB962C8B-B14F-4D97-AF65-F5344CB8AC3E}">
        <p14:creationId xmlns:p14="http://schemas.microsoft.com/office/powerpoint/2010/main" val="425737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큰 수 만들기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0D074F9-AC13-45A2-B2F1-520A18BE6D4F}"/>
              </a:ext>
            </a:extLst>
          </p:cNvPr>
          <p:cNvSpPr txBox="1">
            <a:spLocks/>
          </p:cNvSpPr>
          <p:nvPr/>
        </p:nvSpPr>
        <p:spPr>
          <a:xfrm>
            <a:off x="944880" y="907126"/>
            <a:ext cx="10515600" cy="59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- </a:t>
            </a:r>
            <a:r>
              <a:rPr lang="ko-KR" altLang="en-US" sz="2000" dirty="0"/>
              <a:t>클래스 만들기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4B39E25-9655-42D2-BACD-C2872E98D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4846"/>
            <a:ext cx="6370320" cy="498802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654A0B-7729-4ADA-9AD1-EED548B0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20" y="2916315"/>
            <a:ext cx="4308530" cy="3347325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31D5194-0B83-49DC-A9D7-2EE623D5CAC7}"/>
              </a:ext>
            </a:extLst>
          </p:cNvPr>
          <p:cNvSpPr txBox="1">
            <a:spLocks/>
          </p:cNvSpPr>
          <p:nvPr/>
        </p:nvSpPr>
        <p:spPr>
          <a:xfrm>
            <a:off x="7360920" y="2318595"/>
            <a:ext cx="10515600" cy="59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96542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정렬하는 방법에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여러 정렬 방법 중에 대표적인 삽입 정렬에 대해 다루어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삽입하는 방법 말고도 다양한 방법들이 존재합니다</a:t>
            </a:r>
            <a:r>
              <a:rPr lang="en-US" altLang="ko-KR" b="0" dirty="0"/>
              <a:t>. </a:t>
            </a:r>
            <a:r>
              <a:rPr lang="ko-KR" altLang="en-US" b="0" dirty="0"/>
              <a:t>여러분이 인터넷이나 책을 통해 다른 방법을 찾아 본 후 직접 적용해 보시면 좋은 프로그래밍 연습이 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아님</a:t>
            </a:r>
            <a:r>
              <a:rPr lang="en-US" altLang="ko-KR" b="0"/>
              <a:t>,</a:t>
            </a:r>
            <a:r>
              <a:rPr lang="ko-KR" altLang="en-US" b="0"/>
              <a:t> </a:t>
            </a:r>
            <a:r>
              <a:rPr lang="ko-KR" altLang="en-US" b="0" dirty="0"/>
              <a:t>본인 만의 아이디어로 새로운 정렬 알고리즘을 만들어 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845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294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Day12 정렬 </vt:lpstr>
      <vt:lpstr>PowerPoint 프레젠테이션</vt:lpstr>
      <vt:lpstr>PowerPoint 프레젠테이션</vt:lpstr>
      <vt:lpstr>[문제] 다양한 정렬 방법 중 삽입 정렬에 대해 구현하고  이를 이용하여 큰 수 생성하는 프로그램을 작성하기</vt:lpstr>
      <vt:lpstr>1. 삽입정렬 만들기</vt:lpstr>
      <vt:lpstr>PowerPoint 프레젠테이션</vt:lpstr>
      <vt:lpstr>2. 큰 수 만들기</vt:lpstr>
      <vt:lpstr>2. 큰 수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62</cp:revision>
  <dcterms:created xsi:type="dcterms:W3CDTF">2021-06-13T13:51:22Z</dcterms:created>
  <dcterms:modified xsi:type="dcterms:W3CDTF">2021-10-05T17:13:52Z</dcterms:modified>
</cp:coreProperties>
</file>