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79" r:id="rId5"/>
    <p:sldId id="283" r:id="rId6"/>
    <p:sldId id="284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Day13</a:t>
            </a:r>
            <a:br>
              <a:rPr lang="en-US" altLang="ko-KR" b="1" dirty="0"/>
            </a:br>
            <a:r>
              <a:rPr lang="ko-KR" altLang="en-US" b="1" dirty="0"/>
              <a:t>스택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00E5E31-90EC-48F1-B41B-04AE31F6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54" y="3772854"/>
            <a:ext cx="5727413" cy="308514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삽입 정렬에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오늘은 스택에 대해 배워보도록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스택은 </a:t>
            </a:r>
            <a:r>
              <a:rPr lang="en-US" altLang="ko-KR" b="0" dirty="0"/>
              <a:t>FIFO(First-In-Last-Out)</a:t>
            </a:r>
            <a:r>
              <a:rPr lang="ko-KR" altLang="en-US" b="0" dirty="0"/>
              <a:t>이라는 구조를 갖는 대표적인 자료구조 입니다</a:t>
            </a:r>
            <a:r>
              <a:rPr lang="en-US" altLang="ko-KR" b="0" dirty="0"/>
              <a:t>. </a:t>
            </a:r>
          </a:p>
          <a:p>
            <a:r>
              <a:rPr lang="en-US" altLang="ko-KR" b="0" dirty="0"/>
              <a:t>FIFO</a:t>
            </a:r>
            <a:r>
              <a:rPr lang="ko-KR" altLang="en-US" b="0" dirty="0"/>
              <a:t>란 먼저 들어간 내용이 나중에 나온다는 의미로 동작은 그림과 같습니다</a:t>
            </a:r>
            <a:r>
              <a:rPr lang="en-US" altLang="ko-KR" b="0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0CD1B8-A6D9-4DC5-9603-04D74CCD415C}"/>
              </a:ext>
            </a:extLst>
          </p:cNvPr>
          <p:cNvSpPr txBox="1"/>
          <p:nvPr/>
        </p:nvSpPr>
        <p:spPr>
          <a:xfrm>
            <a:off x="1731113" y="6098345"/>
            <a:ext cx="413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https://www.programiz.com/dsa/stack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스택 구조는 프로그램을 할 때 여러 곳에서 활용이 되기 때문에 스택의 특징과 동작 원리를 잘 이해해야 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저희는 이번에 </a:t>
            </a:r>
            <a:r>
              <a:rPr lang="en-US" altLang="ko-KR" b="0" dirty="0"/>
              <a:t>Stack </a:t>
            </a:r>
            <a:r>
              <a:rPr lang="ko-KR" altLang="en-US" b="0" dirty="0"/>
              <a:t>클래스를 직접 만들어 보고 스택을 이용하는 응용 프로그램도 작성해 보겠습니다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7633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52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자료 구조 중 스택 클래스를 구현하고 괄호를 체크하는 프로그램을 작성하기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97980"/>
            <a:ext cx="10515600" cy="493604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</a:p>
          <a:p>
            <a:pPr>
              <a:buFontTx/>
              <a:buChar char="-"/>
            </a:pPr>
            <a:r>
              <a:rPr lang="ko-KR" altLang="en-US" dirty="0"/>
              <a:t>스택 클래스 작성하기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스택에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__, __</a:t>
            </a:r>
            <a:r>
              <a:rPr lang="en-US" altLang="ko-KR" dirty="0" err="1"/>
              <a:t>len</a:t>
            </a:r>
            <a:r>
              <a:rPr lang="en-US" altLang="ko-KR" dirty="0"/>
              <a:t>__, __</a:t>
            </a:r>
            <a:r>
              <a:rPr lang="en-US" altLang="ko-KR" dirty="0" err="1"/>
              <a:t>str</a:t>
            </a:r>
            <a:r>
              <a:rPr lang="en-US" altLang="ko-KR" dirty="0"/>
              <a:t>__ </a:t>
            </a:r>
            <a:r>
              <a:rPr lang="ko-KR" altLang="en-US" dirty="0"/>
              <a:t>등 특수 함수와 </a:t>
            </a:r>
          </a:p>
          <a:p>
            <a:pPr marL="0" indent="0">
              <a:buNone/>
            </a:pPr>
            <a:r>
              <a:rPr lang="ko-KR" altLang="en-US" dirty="0"/>
              <a:t>인스턴스 </a:t>
            </a:r>
            <a:r>
              <a:rPr lang="ko-KR" altLang="en-US" dirty="0" err="1"/>
              <a:t>메소드인</a:t>
            </a:r>
            <a:r>
              <a:rPr lang="ko-KR" altLang="en-US" dirty="0"/>
              <a:t> </a:t>
            </a:r>
            <a:r>
              <a:rPr lang="en-US" altLang="ko-KR" dirty="0"/>
              <a:t>push, pop, clear, </a:t>
            </a:r>
            <a:r>
              <a:rPr lang="en-US" altLang="ko-KR" dirty="0" err="1"/>
              <a:t>isEmpty</a:t>
            </a:r>
            <a:r>
              <a:rPr lang="ko-KR" altLang="en-US" dirty="0"/>
              <a:t>를 작성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스택의 응용으로 괄호를 검사해서 쌍이 맞는지 체크하는 프로그램 작성하기 </a:t>
            </a:r>
          </a:p>
        </p:txBody>
      </p:sp>
    </p:spTree>
    <p:extLst>
      <p:ext uri="{BB962C8B-B14F-4D97-AF65-F5344CB8AC3E}">
        <p14:creationId xmlns:p14="http://schemas.microsoft.com/office/powerpoint/2010/main" val="240444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Stack </a:t>
            </a:r>
            <a:r>
              <a:rPr lang="ko-KR" altLang="en-US" dirty="0"/>
              <a:t>클래스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96689-FF96-4388-905E-CD50531D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2D14D6-25C6-459E-A338-2C564C4A2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08735"/>
            <a:ext cx="5651603" cy="57944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0EDA42-C88A-413E-8CFF-66DF4B081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5120" y="2125228"/>
            <a:ext cx="3185160" cy="4491573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6668719" y="1467468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43547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괄호 개수 체크하기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96689-FF96-4388-905E-CD50531D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2D14D6-25C6-459E-A338-2C564C4A2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2986" y="908735"/>
            <a:ext cx="5582031" cy="57944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0EDA42-C88A-413E-8CFF-66DF4B081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5120" y="2768418"/>
            <a:ext cx="3185160" cy="3205192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6668719" y="1467468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824247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스택에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스택은 </a:t>
            </a:r>
            <a:r>
              <a:rPr lang="en-US" altLang="ko-KR" b="0" dirty="0"/>
              <a:t>FIFO(First-In-Last-Out)</a:t>
            </a:r>
            <a:r>
              <a:rPr lang="ko-KR" altLang="en-US" b="0" dirty="0"/>
              <a:t>이라는 구조를 갖는 자료구조 입니다</a:t>
            </a:r>
            <a:r>
              <a:rPr lang="en-US" altLang="ko-KR" b="0" dirty="0"/>
              <a:t>. </a:t>
            </a:r>
          </a:p>
          <a:p>
            <a:r>
              <a:rPr lang="en-US" altLang="ko-KR" b="0" dirty="0"/>
              <a:t>FIFO</a:t>
            </a:r>
            <a:r>
              <a:rPr lang="ko-KR" altLang="en-US" b="0" dirty="0"/>
              <a:t>란 먼저 들어간 내용이 나중에 나온다는 의미였는데 프로그램 작성을 통해 잘 이해되었는지 모르겠네요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오늘은 간단히 괄호 체크를 했지만 실제 컴퓨터에서 연산 작업을 할 때도 스택을 이용하기도 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다시 한번 스택의 특징과 연산들에 대해 </a:t>
            </a:r>
            <a:r>
              <a:rPr lang="ko-KR" altLang="en-US" b="0"/>
              <a:t>잘 정리해 두길  </a:t>
            </a:r>
            <a:r>
              <a:rPr lang="ko-KR" altLang="en-US" b="0" dirty="0"/>
              <a:t>바랍니다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수고 많으셨습니다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5216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215</Words>
  <Application>Microsoft Office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Day13 스택 </vt:lpstr>
      <vt:lpstr>PowerPoint 프레젠테이션</vt:lpstr>
      <vt:lpstr>PowerPoint 프레젠테이션</vt:lpstr>
      <vt:lpstr>[문제] 자료 구조 중 스택 클래스를 구현하고 괄호를 체크하는 프로그램을 작성하기 </vt:lpstr>
      <vt:lpstr>1. Stack 클래스 만들기</vt:lpstr>
      <vt:lpstr>2. 괄호 개수 체크하기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kim minju</cp:lastModifiedBy>
  <cp:revision>61</cp:revision>
  <dcterms:created xsi:type="dcterms:W3CDTF">2021-06-13T13:51:22Z</dcterms:created>
  <dcterms:modified xsi:type="dcterms:W3CDTF">2021-10-05T17:21:24Z</dcterms:modified>
</cp:coreProperties>
</file>