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9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8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6032D-9EC6-480C-B65C-0597A642ECCF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E6D68-266A-481D-B82A-BCA00165E8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368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E6D68-266A-481D-B82A-BCA00165E85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614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E6D68-266A-481D-B82A-BCA00165E85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15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E6D68-266A-481D-B82A-BCA00165E85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789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E6D68-266A-481D-B82A-BCA00165E85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36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E6D68-266A-481D-B82A-BCA00165E85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50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E6D68-266A-481D-B82A-BCA00165E85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5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E6D68-266A-481D-B82A-BCA00165E85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98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4E6D68-266A-481D-B82A-BCA00165E85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58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Day14 </a:t>
            </a:r>
            <a:br>
              <a:rPr lang="en-US" altLang="ko-KR" b="1" dirty="0"/>
            </a:br>
            <a:r>
              <a:rPr lang="ko-KR" altLang="en-US" b="1" dirty="0" err="1"/>
              <a:t>디큐와</a:t>
            </a:r>
            <a:r>
              <a:rPr lang="ko-KR" altLang="en-US" b="1"/>
              <a:t> 우선순위 큐 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디큐</a:t>
            </a:r>
            <a:r>
              <a:rPr lang="ko-KR" altLang="en-US" dirty="0"/>
              <a:t> 사용해보기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4528512-7F2B-4DD5-8D81-8A5F6420D59F}"/>
              </a:ext>
            </a:extLst>
          </p:cNvPr>
          <p:cNvSpPr txBox="1">
            <a:spLocks/>
          </p:cNvSpPr>
          <p:nvPr/>
        </p:nvSpPr>
        <p:spPr>
          <a:xfrm>
            <a:off x="838200" y="1111030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데이터</a:t>
            </a:r>
            <a:r>
              <a:rPr lang="en-US" altLang="ko-KR" sz="3000" dirty="0"/>
              <a:t> </a:t>
            </a:r>
            <a:r>
              <a:rPr lang="ko-KR" altLang="en-US" sz="3000" dirty="0"/>
              <a:t>지우기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F6F93F-CCE3-4149-89A5-7E84F28B6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180" y="1892208"/>
            <a:ext cx="4192179" cy="1598192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C247160-6E5A-4082-A1F8-157E2FDC1C57}"/>
              </a:ext>
            </a:extLst>
          </p:cNvPr>
          <p:cNvSpPr txBox="1">
            <a:spLocks/>
          </p:cNvSpPr>
          <p:nvPr/>
        </p:nvSpPr>
        <p:spPr>
          <a:xfrm>
            <a:off x="838200" y="3766755"/>
            <a:ext cx="37947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저장된 데이터 지우기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C34B2B-6695-45A9-B593-934176085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24174"/>
            <a:ext cx="3550920" cy="201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7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디큐</a:t>
            </a:r>
            <a:r>
              <a:rPr lang="ko-KR" altLang="en-US" dirty="0"/>
              <a:t> 사용해보기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4528512-7F2B-4DD5-8D81-8A5F6420D59F}"/>
              </a:ext>
            </a:extLst>
          </p:cNvPr>
          <p:cNvSpPr txBox="1">
            <a:spLocks/>
          </p:cNvSpPr>
          <p:nvPr/>
        </p:nvSpPr>
        <p:spPr>
          <a:xfrm>
            <a:off x="838200" y="1111030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데이터 다시 선언 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AC500FA-0295-45E2-8D8D-019DAC224C05}"/>
              </a:ext>
            </a:extLst>
          </p:cNvPr>
          <p:cNvSpPr txBox="1">
            <a:spLocks/>
          </p:cNvSpPr>
          <p:nvPr/>
        </p:nvSpPr>
        <p:spPr>
          <a:xfrm>
            <a:off x="838200" y="3766755"/>
            <a:ext cx="37947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데이터 뒤집기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887561-745E-4641-A0F1-1A65B2D14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20" y="1823730"/>
            <a:ext cx="6877781" cy="19395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0FFBEB-A221-4627-A3A8-1C85AD683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852337"/>
            <a:ext cx="3550920" cy="15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42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디큐</a:t>
            </a:r>
            <a:r>
              <a:rPr lang="ko-KR" altLang="en-US" dirty="0"/>
              <a:t> 사용해보기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4528512-7F2B-4DD5-8D81-8A5F6420D59F}"/>
              </a:ext>
            </a:extLst>
          </p:cNvPr>
          <p:cNvSpPr txBox="1">
            <a:spLocks/>
          </p:cNvSpPr>
          <p:nvPr/>
        </p:nvSpPr>
        <p:spPr>
          <a:xfrm>
            <a:off x="838200" y="1111030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데이터 다시 선언 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AC500FA-0295-45E2-8D8D-019DAC224C05}"/>
              </a:ext>
            </a:extLst>
          </p:cNvPr>
          <p:cNvSpPr txBox="1">
            <a:spLocks/>
          </p:cNvSpPr>
          <p:nvPr/>
        </p:nvSpPr>
        <p:spPr>
          <a:xfrm>
            <a:off x="838200" y="3766755"/>
            <a:ext cx="37947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데이터 뒤집기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887561-745E-4641-A0F1-1A65B2D14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20" y="1823730"/>
            <a:ext cx="6877781" cy="19395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70FFBEB-A221-4627-A3A8-1C85AD683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852337"/>
            <a:ext cx="3550920" cy="15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1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디큐</a:t>
            </a:r>
            <a:r>
              <a:rPr lang="ko-KR" altLang="en-US" dirty="0"/>
              <a:t> 사용해보기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23EAFB0-DB14-44A2-9F07-7963477339B2}"/>
              </a:ext>
            </a:extLst>
          </p:cNvPr>
          <p:cNvSpPr txBox="1">
            <a:spLocks/>
          </p:cNvSpPr>
          <p:nvPr/>
        </p:nvSpPr>
        <p:spPr>
          <a:xfrm>
            <a:off x="792480" y="1819380"/>
            <a:ext cx="37947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데이터 </a:t>
            </a:r>
            <a:r>
              <a:rPr lang="ko-KR" altLang="en-US" sz="3000" dirty="0" err="1"/>
              <a:t>밀어넣기</a:t>
            </a:r>
            <a:endParaRPr lang="ko-KR" altLang="en-US" sz="3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48CEE0-5462-4112-9A07-E7E73C05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53996"/>
            <a:ext cx="4432233" cy="16576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4DC4AE-FE76-405B-A511-5CFBA87E0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253" y="2853995"/>
            <a:ext cx="4432233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41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우선순위 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F00866-0197-46E6-BA9A-46A6082C9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" t="-26382" r="-657" b="26382"/>
          <a:stretch/>
        </p:blipFill>
        <p:spPr>
          <a:xfrm>
            <a:off x="575938" y="-350520"/>
            <a:ext cx="5733073" cy="6710168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A110B99C-E9D0-43C3-84CE-EA8B59F25D3C}"/>
              </a:ext>
            </a:extLst>
          </p:cNvPr>
          <p:cNvSpPr txBox="1">
            <a:spLocks/>
          </p:cNvSpPr>
          <p:nvPr/>
        </p:nvSpPr>
        <p:spPr>
          <a:xfrm>
            <a:off x="6552851" y="1434335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/>
              <a:t>결과</a:t>
            </a:r>
            <a:endParaRPr lang="ko-KR" altLang="en-US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C26BCE-AAE7-4112-A6F5-4EC85E01E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034" y="2349368"/>
            <a:ext cx="3381846" cy="239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99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759655"/>
            <a:ext cx="1102907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</a:t>
            </a:r>
            <a:r>
              <a:rPr lang="ko-KR" altLang="en-US" b="0" dirty="0" err="1"/>
              <a:t>디큐와</a:t>
            </a:r>
            <a:r>
              <a:rPr lang="ko-KR" altLang="en-US" b="0" dirty="0"/>
              <a:t> 우선순위 큐에 대해 배워보았습니다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 err="1"/>
              <a:t>디큐는</a:t>
            </a:r>
            <a:r>
              <a:rPr lang="ko-KR" altLang="en-US" b="0" dirty="0"/>
              <a:t> 양방향성을 가진 큐라고 보면 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우선순위 큐는 우선 순위가 높은 정보부터 출력하는 큐라고 보면 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알고리즘 문제에서 기존에 큐나 스택으로는 시간 내에 </a:t>
            </a:r>
            <a:r>
              <a:rPr lang="ko-KR" altLang="en-US" b="0" dirty="0" err="1"/>
              <a:t>못풀던</a:t>
            </a:r>
            <a:r>
              <a:rPr lang="ko-KR" altLang="en-US" b="0" dirty="0"/>
              <a:t> 문제를 </a:t>
            </a:r>
            <a:r>
              <a:rPr lang="ko-KR" altLang="en-US" b="0" dirty="0" err="1"/>
              <a:t>디큐를</a:t>
            </a:r>
            <a:r>
              <a:rPr lang="ko-KR" altLang="en-US" b="0" dirty="0"/>
              <a:t> 적용함으로써 시간 안에 해결하는 경우가 많아져 최근에는 </a:t>
            </a:r>
            <a:r>
              <a:rPr lang="ko-KR" altLang="en-US" b="0" dirty="0" err="1"/>
              <a:t>디큐에</a:t>
            </a:r>
            <a:r>
              <a:rPr lang="ko-KR" altLang="en-US" b="0" dirty="0"/>
              <a:t> 대한 관심이 높아지고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디큐에</a:t>
            </a:r>
            <a:r>
              <a:rPr lang="ko-KR" altLang="en-US" b="0" dirty="0"/>
              <a:t> 대해 다시 한 번 내용을 정리해보세요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수고 많았습니다</a:t>
            </a:r>
            <a:r>
              <a:rPr lang="en-US" altLang="ko-KR" b="0"/>
              <a:t>. 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86759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306206-A268-4730-A5C2-26B51137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773805"/>
            <a:ext cx="6648450" cy="1181100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8" y="759655"/>
            <a:ext cx="11029070" cy="5597602"/>
          </a:xfrm>
        </p:spPr>
        <p:txBody>
          <a:bodyPr>
            <a:normAutofit lnSpcReduction="10000"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스택에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오늘은 </a:t>
            </a:r>
            <a:r>
              <a:rPr lang="ko-KR" altLang="en-US" b="0" dirty="0" err="1"/>
              <a:t>디큐에</a:t>
            </a:r>
            <a:r>
              <a:rPr lang="ko-KR" altLang="en-US" b="0" dirty="0"/>
              <a:t> 대해 배워보도록 하겠습니다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 err="1"/>
              <a:t>디큐는</a:t>
            </a:r>
            <a:r>
              <a:rPr lang="ko-KR" altLang="en-US" b="0" dirty="0"/>
              <a:t> 양방향성을 가진 큐라고 보면 됩니다</a:t>
            </a:r>
            <a:r>
              <a:rPr lang="en-US" altLang="ko-KR" b="0" dirty="0"/>
              <a:t>. </a:t>
            </a:r>
            <a:r>
              <a:rPr lang="ko-KR" altLang="en-US" b="0" dirty="0"/>
              <a:t>모양은 그림과 같습니다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endParaRPr lang="en-US" altLang="ko-KR" b="0" dirty="0"/>
          </a:p>
          <a:p>
            <a:endParaRPr lang="en-US" altLang="ko-KR" b="0" dirty="0"/>
          </a:p>
          <a:p>
            <a:r>
              <a:rPr lang="ko-KR" altLang="en-US" b="0" dirty="0"/>
              <a:t>그림에 보이듯이 양쪽 끝에서 입</a:t>
            </a:r>
            <a:r>
              <a:rPr lang="en-US" altLang="ko-KR" b="0" dirty="0"/>
              <a:t>/</a:t>
            </a:r>
            <a:r>
              <a:rPr lang="ko-KR" altLang="en-US" b="0" dirty="0"/>
              <a:t>출력이 발생한다는 특징을 가지고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그럼 지금부터 프로그램을 통해 </a:t>
            </a:r>
            <a:r>
              <a:rPr lang="ko-KR" altLang="en-US" b="0" dirty="0" err="1"/>
              <a:t>디큐에</a:t>
            </a:r>
            <a:r>
              <a:rPr lang="ko-KR" altLang="en-US" b="0" dirty="0"/>
              <a:t> 대해 </a:t>
            </a:r>
            <a:r>
              <a:rPr lang="ko-KR" altLang="en-US" b="0" dirty="0" err="1"/>
              <a:t>배워보습니다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추가로 우선순위 큐에 대해서도 배워보겠습니다</a:t>
            </a:r>
            <a:r>
              <a:rPr lang="en-US" altLang="ko-KR" b="0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341D81-E159-489D-83AA-96CB01688F91}"/>
              </a:ext>
            </a:extLst>
          </p:cNvPr>
          <p:cNvSpPr txBox="1"/>
          <p:nvPr/>
        </p:nvSpPr>
        <p:spPr>
          <a:xfrm>
            <a:off x="8714708" y="3770239"/>
            <a:ext cx="318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https://appia.tistory.com/203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 err="1"/>
              <a:t>디큐와</a:t>
            </a:r>
            <a:r>
              <a:rPr lang="ko-KR" altLang="en-US" dirty="0"/>
              <a:t> 우선순위 큐 사용하기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</a:p>
          <a:p>
            <a:pPr>
              <a:buFontTx/>
              <a:buChar char="-"/>
            </a:pPr>
            <a:r>
              <a:rPr lang="ko-KR" altLang="en-US" dirty="0"/>
              <a:t>스택과 큐가 공존하는 </a:t>
            </a:r>
            <a:r>
              <a:rPr lang="ko-KR" altLang="en-US" dirty="0" err="1"/>
              <a:t>자료형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디큐</a:t>
            </a:r>
            <a:r>
              <a:rPr lang="ko-KR" altLang="en-US" dirty="0"/>
              <a:t> 생성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데이터 다루는 방법으로 </a:t>
            </a:r>
            <a:r>
              <a:rPr lang="en-US" altLang="ko-KR" dirty="0"/>
              <a:t>append, extend, pop, remove, clear, reverse, rotate </a:t>
            </a:r>
            <a:r>
              <a:rPr lang="ko-KR" altLang="en-US" dirty="0"/>
              <a:t>등의 함수 사용법을 다룸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우선 순위 큐를 생성하고 특징을 익힘 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90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디큐</a:t>
            </a:r>
            <a:r>
              <a:rPr lang="ko-KR" altLang="en-US" dirty="0"/>
              <a:t> 사용해보기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1DFFB8F-8171-43C5-86C3-79E6B4FC7479}"/>
              </a:ext>
            </a:extLst>
          </p:cNvPr>
          <p:cNvSpPr txBox="1">
            <a:spLocks/>
          </p:cNvSpPr>
          <p:nvPr/>
        </p:nvSpPr>
        <p:spPr>
          <a:xfrm>
            <a:off x="838200" y="962846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/>
              <a:t>import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5E868B-AC82-42AB-A705-CFA00B0F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80" y="1089437"/>
            <a:ext cx="2750820" cy="832485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74528512-7F2B-4DD5-8D81-8A5F6420D59F}"/>
              </a:ext>
            </a:extLst>
          </p:cNvPr>
          <p:cNvSpPr txBox="1">
            <a:spLocks/>
          </p:cNvSpPr>
          <p:nvPr/>
        </p:nvSpPr>
        <p:spPr>
          <a:xfrm>
            <a:off x="838200" y="1934624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예제 </a:t>
            </a:r>
            <a:r>
              <a:rPr lang="en-US" altLang="ko-KR" sz="3000" dirty="0"/>
              <a:t>1</a:t>
            </a:r>
            <a:endParaRPr lang="ko-KR" altLang="en-US" sz="3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1B0D13-FB04-4A60-A5AE-FF8DFB8F2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7142" y="2758218"/>
            <a:ext cx="4392629" cy="2362422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D24D8CE6-F2FB-45B1-9ACF-F4C1E9F8CAB1}"/>
              </a:ext>
            </a:extLst>
          </p:cNvPr>
          <p:cNvSpPr txBox="1">
            <a:spLocks/>
          </p:cNvSpPr>
          <p:nvPr/>
        </p:nvSpPr>
        <p:spPr>
          <a:xfrm>
            <a:off x="5873535" y="1921922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예제 </a:t>
            </a:r>
            <a:r>
              <a:rPr lang="en-US" altLang="ko-KR" sz="3000" dirty="0"/>
              <a:t>2</a:t>
            </a:r>
            <a:endParaRPr lang="ko-KR" altLang="en-US" sz="3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83D579-AD5F-48FF-B3AD-261C09859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535" y="2684968"/>
            <a:ext cx="6074626" cy="214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24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디큐</a:t>
            </a:r>
            <a:r>
              <a:rPr lang="ko-KR" altLang="en-US" dirty="0"/>
              <a:t> 사용해보기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4528512-7F2B-4DD5-8D81-8A5F6420D59F}"/>
              </a:ext>
            </a:extLst>
          </p:cNvPr>
          <p:cNvSpPr txBox="1">
            <a:spLocks/>
          </p:cNvSpPr>
          <p:nvPr/>
        </p:nvSpPr>
        <p:spPr>
          <a:xfrm>
            <a:off x="838200" y="1934624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사이즈 고정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1B0D13-FB04-4A60-A5AE-FF8DFB8F2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8141" y="2749198"/>
            <a:ext cx="5970437" cy="143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디큐</a:t>
            </a:r>
            <a:r>
              <a:rPr lang="ko-KR" altLang="en-US" dirty="0"/>
              <a:t> 사용해보기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4528512-7F2B-4DD5-8D81-8A5F6420D59F}"/>
              </a:ext>
            </a:extLst>
          </p:cNvPr>
          <p:cNvSpPr txBox="1">
            <a:spLocks/>
          </p:cNvSpPr>
          <p:nvPr/>
        </p:nvSpPr>
        <p:spPr>
          <a:xfrm>
            <a:off x="838200" y="1934624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데이터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1B0D13-FB04-4A60-A5AE-FF8DFB8F2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765229"/>
            <a:ext cx="4648200" cy="192514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AC500FA-0295-45E2-8D8D-019DAC224C05}"/>
              </a:ext>
            </a:extLst>
          </p:cNvPr>
          <p:cNvSpPr txBox="1">
            <a:spLocks/>
          </p:cNvSpPr>
          <p:nvPr/>
        </p:nvSpPr>
        <p:spPr>
          <a:xfrm>
            <a:off x="5836920" y="1934624"/>
            <a:ext cx="352044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왼쪽에 </a:t>
            </a:r>
            <a:r>
              <a:rPr lang="ko-KR" altLang="en-US" sz="3000"/>
              <a:t>데이터 추가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65B26-998F-47D7-9480-F9D066AC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80" y="2765228"/>
            <a:ext cx="5943600" cy="192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29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디큐</a:t>
            </a:r>
            <a:r>
              <a:rPr lang="ko-KR" altLang="en-US" dirty="0"/>
              <a:t> 사용해보기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4528512-7F2B-4DD5-8D81-8A5F6420D59F}"/>
              </a:ext>
            </a:extLst>
          </p:cNvPr>
          <p:cNvSpPr txBox="1">
            <a:spLocks/>
          </p:cNvSpPr>
          <p:nvPr/>
        </p:nvSpPr>
        <p:spPr>
          <a:xfrm>
            <a:off x="838200" y="1111030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000" dirty="0" err="1"/>
              <a:t>dq</a:t>
            </a:r>
            <a:r>
              <a:rPr lang="en-US" altLang="ko-KR" sz="3000" dirty="0"/>
              <a:t> </a:t>
            </a:r>
            <a:r>
              <a:rPr lang="ko-KR" altLang="en-US" sz="3000" dirty="0"/>
              <a:t>다시 선언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1B0D13-FB04-4A60-A5AE-FF8DFB8F2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24966"/>
            <a:ext cx="4648200" cy="18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디큐</a:t>
            </a:r>
            <a:r>
              <a:rPr lang="ko-KR" altLang="en-US" dirty="0"/>
              <a:t> 사용해보기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4528512-7F2B-4DD5-8D81-8A5F6420D59F}"/>
              </a:ext>
            </a:extLst>
          </p:cNvPr>
          <p:cNvSpPr txBox="1">
            <a:spLocks/>
          </p:cNvSpPr>
          <p:nvPr/>
        </p:nvSpPr>
        <p:spPr>
          <a:xfrm>
            <a:off x="838200" y="1111030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역순 설정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887561-745E-4641-A0F1-1A65B2D14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199" y="1767086"/>
            <a:ext cx="7819535" cy="24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4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7E724-2C08-4128-B582-45BDBCC7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디큐</a:t>
            </a:r>
            <a:r>
              <a:rPr lang="ko-KR" altLang="en-US" dirty="0"/>
              <a:t> 사용해보기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4528512-7F2B-4DD5-8D81-8A5F6420D59F}"/>
              </a:ext>
            </a:extLst>
          </p:cNvPr>
          <p:cNvSpPr txBox="1">
            <a:spLocks/>
          </p:cNvSpPr>
          <p:nvPr/>
        </p:nvSpPr>
        <p:spPr>
          <a:xfrm>
            <a:off x="838200" y="1111030"/>
            <a:ext cx="318516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데이터</a:t>
            </a:r>
            <a:r>
              <a:rPr lang="en-US" altLang="ko-KR" sz="3000" dirty="0"/>
              <a:t>pop</a:t>
            </a:r>
            <a:endParaRPr lang="ko-KR" altLang="en-US" sz="3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887561-745E-4641-A0F1-1A65B2D14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20" y="1823730"/>
            <a:ext cx="6877781" cy="193956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CF985E23-2D7A-4EBC-845A-A22E29046E37}"/>
              </a:ext>
            </a:extLst>
          </p:cNvPr>
          <p:cNvSpPr txBox="1">
            <a:spLocks/>
          </p:cNvSpPr>
          <p:nvPr/>
        </p:nvSpPr>
        <p:spPr>
          <a:xfrm>
            <a:off x="807720" y="3763290"/>
            <a:ext cx="3520440" cy="823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/>
              <a:t>데이터 역순 설정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6442B65-68BA-4AA3-8F00-A5DC4C8C4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720" y="4620709"/>
            <a:ext cx="6149516" cy="17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0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263</Words>
  <Application>Microsoft Office PowerPoint</Application>
  <PresentationFormat>와이드스크린</PresentationFormat>
  <Paragraphs>64</Paragraphs>
  <Slides>15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Day14  디큐와 우선순위 큐 </vt:lpstr>
      <vt:lpstr>PowerPoint 프레젠테이션</vt:lpstr>
      <vt:lpstr>[문제] 디큐와 우선순위 큐 사용하기 </vt:lpstr>
      <vt:lpstr>1. 디큐 사용해보기</vt:lpstr>
      <vt:lpstr>1. 디큐 사용해보기</vt:lpstr>
      <vt:lpstr>1. 디큐 사용해보기</vt:lpstr>
      <vt:lpstr>1. 디큐 사용해보기</vt:lpstr>
      <vt:lpstr>1. 디큐 사용해보기</vt:lpstr>
      <vt:lpstr>1. 디큐 사용해보기</vt:lpstr>
      <vt:lpstr>1. 디큐 사용해보기</vt:lpstr>
      <vt:lpstr>1. 디큐 사용해보기</vt:lpstr>
      <vt:lpstr>1. 디큐 사용해보기</vt:lpstr>
      <vt:lpstr>1. 디큐 사용해보기</vt:lpstr>
      <vt:lpstr>2. 우선순위 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kim minju</cp:lastModifiedBy>
  <cp:revision>75</cp:revision>
  <dcterms:created xsi:type="dcterms:W3CDTF">2021-06-13T13:51:22Z</dcterms:created>
  <dcterms:modified xsi:type="dcterms:W3CDTF">2021-10-05T18:17:39Z</dcterms:modified>
</cp:coreProperties>
</file>