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4" r:id="rId5"/>
    <p:sldId id="285" r:id="rId6"/>
    <p:sldId id="286" r:id="rId7"/>
    <p:sldId id="287" r:id="rId8"/>
    <p:sldId id="288" r:id="rId9"/>
    <p:sldId id="289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Day16</a:t>
            </a:r>
            <a:br>
              <a:rPr lang="en-US" altLang="ko-KR" b="1" dirty="0"/>
            </a:br>
            <a:r>
              <a:rPr lang="ko-KR" altLang="en-US" b="1" dirty="0" err="1"/>
              <a:t>크롤링</a:t>
            </a:r>
            <a:r>
              <a:rPr lang="ko-KR" altLang="en-US" b="1" dirty="0"/>
              <a:t> 익히기</a:t>
            </a:r>
            <a:r>
              <a:rPr lang="en-US" altLang="ko-KR" b="1" dirty="0"/>
              <a:t>(2)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웹사이트에서 웹툰의 썸네일을 크롤링하는 방법에 대해서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실제로 데이터를 수집할 때는 텍스트 정보도 많이 수집하지만 이미지를 수집해야 하는 경우도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따라서 오늘 배운 이미지 부분을 파일로 저장해보는 기능은 상당히 중요하고 자주 사용하게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다시 한번 다른 사이트를 정해서 이미지 수집에 도전해 보세요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ko-KR" altLang="en-US" b="0" dirty="0"/>
              <a:t>오늘도 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3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코로나 </a:t>
            </a:r>
            <a:r>
              <a:rPr lang="en-US" altLang="ko-KR" b="0" dirty="0"/>
              <a:t>19 </a:t>
            </a:r>
            <a:r>
              <a:rPr lang="ko-KR" altLang="en-US" b="0" dirty="0"/>
              <a:t>사이트에 접근해서 시도별 </a:t>
            </a:r>
            <a:r>
              <a:rPr lang="ko-KR" altLang="en-US" b="0" dirty="0" err="1"/>
              <a:t>확진자</a:t>
            </a:r>
            <a:r>
              <a:rPr lang="ko-KR" altLang="en-US" b="0" dirty="0"/>
              <a:t> 정보를 크롤링하는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단순히 텍스트 뿐만 아니라 이미지를 크롤링하는 방법에 대해서 배워보도록 하겠습니다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실제로 데이터를 수집할 때는</a:t>
            </a:r>
            <a:r>
              <a:rPr lang="en-US" altLang="ko-KR" b="0" dirty="0"/>
              <a:t>/</a:t>
            </a:r>
            <a:r>
              <a:rPr lang="ko-KR" altLang="en-US" b="0" dirty="0"/>
              <a:t> 텍스트 정보도 많이 수집하지만</a:t>
            </a:r>
            <a:r>
              <a:rPr lang="en-US" altLang="ko-KR" b="0" dirty="0"/>
              <a:t>/</a:t>
            </a:r>
            <a:r>
              <a:rPr lang="ko-KR" altLang="en-US" b="0" dirty="0"/>
              <a:t> 이미지를 수집해야 하는 경우도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따라서 오늘은 웹에서 제공되는 웹툰 이미지를 찾아 해당 이미지를 파일로 저장해보도록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바로 실습해보도록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1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네이버 웹툰 사이트에서 </a:t>
            </a:r>
            <a:r>
              <a:rPr lang="ko-KR" altLang="en-US" dirty="0" err="1"/>
              <a:t>썸네일과</a:t>
            </a:r>
            <a:r>
              <a:rPr lang="ko-KR" altLang="en-US" dirty="0"/>
              <a:t> 제목 추출하기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1046"/>
            <a:ext cx="10515600" cy="47229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r>
              <a:rPr lang="ko-KR" altLang="en-US" b="0" dirty="0"/>
              <a:t>네이버 웹툰 사이트로 이동한다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요일별</a:t>
            </a:r>
            <a:r>
              <a:rPr lang="ko-KR" altLang="en-US" b="0" dirty="0"/>
              <a:t> 웹툰 영역을 추출한다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제목과 </a:t>
            </a:r>
            <a:r>
              <a:rPr lang="ko-KR" altLang="en-US" b="0" dirty="0" err="1"/>
              <a:t>썸네일이</a:t>
            </a:r>
            <a:r>
              <a:rPr lang="ko-KR" altLang="en-US" b="0" dirty="0"/>
              <a:t> 있는 영역을 추출한다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추출한 타이틀과 </a:t>
            </a:r>
            <a:r>
              <a:rPr lang="ko-KR" altLang="en-US" b="0" dirty="0" err="1"/>
              <a:t>썸네일을</a:t>
            </a:r>
            <a:r>
              <a:rPr lang="ko-KR" altLang="en-US" b="0" dirty="0"/>
              <a:t> 지정된 경로에 저장한다</a:t>
            </a:r>
            <a:r>
              <a:rPr lang="en-US" altLang="ko-KR" b="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1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703DE-58E5-4EA8-ADF2-F80A235F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0566"/>
            <a:ext cx="5562137" cy="1350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306120-A0E0-45F5-BD00-97CE1F8E7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3" b="11096"/>
          <a:stretch/>
        </p:blipFill>
        <p:spPr>
          <a:xfrm>
            <a:off x="838199" y="3810000"/>
            <a:ext cx="3447614" cy="9143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4BD681D-A974-4D31-B440-05EA6D6E5BA3}"/>
              </a:ext>
            </a:extLst>
          </p:cNvPr>
          <p:cNvSpPr txBox="1">
            <a:spLocks/>
          </p:cNvSpPr>
          <p:nvPr/>
        </p:nvSpPr>
        <p:spPr>
          <a:xfrm>
            <a:off x="838199" y="3140170"/>
            <a:ext cx="3447613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Image </a:t>
            </a:r>
            <a:r>
              <a:rPr lang="ko-KR" altLang="en-US" sz="3000" dirty="0"/>
              <a:t>폴더 만들기</a:t>
            </a:r>
          </a:p>
        </p:txBody>
      </p:sp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주소 정보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42E98-74A8-401A-9F0A-B9313346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95" y="1560565"/>
            <a:ext cx="9291525" cy="1790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2F6F8F-B95F-4061-8038-4E80DB31A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4" t="-1" b="-330"/>
          <a:stretch/>
        </p:blipFill>
        <p:spPr>
          <a:xfrm>
            <a:off x="888795" y="4288037"/>
            <a:ext cx="5951295" cy="1216402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C6C20A0-061D-47F1-9586-21178677F984}"/>
              </a:ext>
            </a:extLst>
          </p:cNvPr>
          <p:cNvSpPr txBox="1">
            <a:spLocks/>
          </p:cNvSpPr>
          <p:nvPr/>
        </p:nvSpPr>
        <p:spPr>
          <a:xfrm>
            <a:off x="838200" y="3537270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85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주소 정보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42E98-74A8-401A-9F0A-B9313346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95" y="1560565"/>
            <a:ext cx="9291525" cy="179078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C6C20A0-061D-47F1-9586-21178677F984}"/>
              </a:ext>
            </a:extLst>
          </p:cNvPr>
          <p:cNvSpPr txBox="1">
            <a:spLocks/>
          </p:cNvSpPr>
          <p:nvPr/>
        </p:nvSpPr>
        <p:spPr>
          <a:xfrm>
            <a:off x="838200" y="3537270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3A287-6BEA-44F2-9FD0-5EECF8B0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4488"/>
            <a:ext cx="4953928" cy="2358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082A39-9C5D-4E12-A59B-A373A62A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874" y="4323375"/>
            <a:ext cx="4831080" cy="2087214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91D735-B9BA-4326-943E-A8C60481791E}"/>
              </a:ext>
            </a:extLst>
          </p:cNvPr>
          <p:cNvSpPr txBox="1">
            <a:spLocks/>
          </p:cNvSpPr>
          <p:nvPr/>
        </p:nvSpPr>
        <p:spPr>
          <a:xfrm>
            <a:off x="6399874" y="3537270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Print </a:t>
            </a:r>
            <a:r>
              <a:rPr lang="ko-KR" altLang="en-US" sz="3000" dirty="0"/>
              <a:t>주석처리</a:t>
            </a:r>
          </a:p>
        </p:txBody>
      </p:sp>
    </p:spTree>
    <p:extLst>
      <p:ext uri="{BB962C8B-B14F-4D97-AF65-F5344CB8AC3E}">
        <p14:creationId xmlns:p14="http://schemas.microsoft.com/office/powerpoint/2010/main" val="369479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썸네일과 제목 추출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334CA4-24D9-4254-9C7A-0F8AE29F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67246"/>
            <a:ext cx="11582400" cy="48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44348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폴더에서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199AE-12C4-4C3D-9A07-2242C50E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440"/>
            <a:ext cx="362953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96164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디렉토리 한 번에 삭제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829D1-7882-4FC7-8826-C39AB418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84" y="1650633"/>
            <a:ext cx="4463636" cy="12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6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188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Day16 크롤링 익히기(2) </vt:lpstr>
      <vt:lpstr>PowerPoint 프레젠테이션</vt:lpstr>
      <vt:lpstr>[문제] 네이버 웹툰 사이트에서 썸네일과 제목 추출하기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67</cp:revision>
  <dcterms:created xsi:type="dcterms:W3CDTF">2021-06-13T13:51:22Z</dcterms:created>
  <dcterms:modified xsi:type="dcterms:W3CDTF">2021-10-05T18:47:49Z</dcterms:modified>
</cp:coreProperties>
</file>