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4" r:id="rId5"/>
    <p:sldId id="285" r:id="rId6"/>
    <p:sldId id="286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Day17</a:t>
            </a:r>
            <a:br>
              <a:rPr lang="en-US" altLang="ko-KR" b="1" dirty="0"/>
            </a:br>
            <a:r>
              <a:rPr lang="ko-KR" altLang="en-US" b="1" dirty="0"/>
              <a:t>파일 자동화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웹 사이트에 접근해서 웹툰의 썸네일과 타이틀을 크롤링하는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수행가능한 자동화에 대해 배워보도록 하겠습니다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예를 들어 사람에 대한 정보를 처리하는 일을 테스트해야 하는데 실제 사람의 정보를 여러가지 이유에서 구하기 어려운 경우들이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이런 경우 자동화 기능을 이용해서 가상의 데이터를 생성할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가상의 사람 파일을 자동으로 생성해주는 실습을 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가상의 인물 </a:t>
            </a:r>
            <a:r>
              <a:rPr lang="en-US" altLang="ko-KR" dirty="0"/>
              <a:t>100</a:t>
            </a:r>
            <a:r>
              <a:rPr lang="ko-KR" altLang="en-US" dirty="0"/>
              <a:t>명의 정보 파일을 만들자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8838"/>
            <a:ext cx="10515600" cy="47651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가상의 인물 </a:t>
            </a:r>
            <a:r>
              <a:rPr lang="en-US" altLang="ko-KR" b="0" dirty="0"/>
              <a:t>100</a:t>
            </a:r>
            <a:r>
              <a:rPr lang="ko-KR" altLang="en-US" b="0" dirty="0"/>
              <a:t>명의 파일을 생성한다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사람 이름과 영어 문자를 생성하는 함수를 작성한다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en-US" altLang="ko-KR" b="0" dirty="0"/>
              <a:t>members </a:t>
            </a:r>
            <a:r>
              <a:rPr lang="ko-KR" altLang="en-US" b="0" dirty="0"/>
              <a:t>라는</a:t>
            </a:r>
            <a:r>
              <a:rPr lang="en-US" altLang="ko-KR" b="0" dirty="0"/>
              <a:t> </a:t>
            </a:r>
            <a:r>
              <a:rPr lang="ko-KR" altLang="en-US" b="0" dirty="0"/>
              <a:t>디렉토리를 생성한 후 그곳에 생성된 파일을 저장한다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임의의 숫자 정보를 생성하기 위해 </a:t>
            </a:r>
            <a:r>
              <a:rPr lang="en-US" altLang="ko-KR" b="0" dirty="0"/>
              <a:t>time() </a:t>
            </a:r>
            <a:r>
              <a:rPr lang="ko-KR" altLang="en-US" b="0" dirty="0"/>
              <a:t>함수를</a:t>
            </a:r>
            <a:r>
              <a:rPr lang="en-US" altLang="ko-KR" b="0" dirty="0"/>
              <a:t> </a:t>
            </a:r>
            <a:r>
              <a:rPr lang="ko-KR" altLang="en-US" b="0" dirty="0"/>
              <a:t>사용한다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04523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BD681D-A974-4D31-B440-05EA6D6E5BA3}"/>
              </a:ext>
            </a:extLst>
          </p:cNvPr>
          <p:cNvSpPr txBox="1">
            <a:spLocks/>
          </p:cNvSpPr>
          <p:nvPr/>
        </p:nvSpPr>
        <p:spPr>
          <a:xfrm>
            <a:off x="838199" y="3140170"/>
            <a:ext cx="4876801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랜덤으로 만들 이름 선언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2EF6A-BE1F-4D4F-AE2D-DFCC28EF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6151"/>
            <a:ext cx="3185160" cy="1402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EA5FA5-8A3C-42A6-ADCC-3B32EA97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7038"/>
            <a:ext cx="7071348" cy="19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9776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문자 합치기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801BF-404D-472F-9637-720E3E12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8" y="1639256"/>
            <a:ext cx="4465322" cy="191042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D406079-B96D-4B13-B6B4-30E6397F29B8}"/>
              </a:ext>
            </a:extLst>
          </p:cNvPr>
          <p:cNvSpPr txBox="1">
            <a:spLocks/>
          </p:cNvSpPr>
          <p:nvPr/>
        </p:nvSpPr>
        <p:spPr>
          <a:xfrm>
            <a:off x="838200" y="3516971"/>
            <a:ext cx="39776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이름 완성하는 함수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1A913-F467-41D3-95AF-F8FDDB09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6" y="4233243"/>
            <a:ext cx="4934484" cy="21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9776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폴더 만들기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D406079-B96D-4B13-B6B4-30E6397F29B8}"/>
              </a:ext>
            </a:extLst>
          </p:cNvPr>
          <p:cNvSpPr txBox="1">
            <a:spLocks/>
          </p:cNvSpPr>
          <p:nvPr/>
        </p:nvSpPr>
        <p:spPr>
          <a:xfrm>
            <a:off x="701040" y="2641339"/>
            <a:ext cx="39776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폴더에 저장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AC68D-C926-42D5-95CC-BFBF4B0B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32654"/>
            <a:ext cx="3108960" cy="1008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9FC796-E67D-4D7D-826E-B09AAF79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9" y="3496238"/>
            <a:ext cx="6341823" cy="25388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E23BFA-3093-445E-8D10-2C96D39A7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" t="2184" r="22821" b="15787"/>
          <a:stretch/>
        </p:blipFill>
        <p:spPr>
          <a:xfrm>
            <a:off x="7940040" y="2354446"/>
            <a:ext cx="2819400" cy="4138428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626D489-C42F-449A-A03E-7C9B0768A8A6}"/>
              </a:ext>
            </a:extLst>
          </p:cNvPr>
          <p:cNvSpPr txBox="1">
            <a:spLocks/>
          </p:cNvSpPr>
          <p:nvPr/>
        </p:nvSpPr>
        <p:spPr>
          <a:xfrm>
            <a:off x="7787640" y="1530852"/>
            <a:ext cx="39776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저장 확인</a:t>
            </a:r>
          </a:p>
        </p:txBody>
      </p:sp>
    </p:spTree>
    <p:extLst>
      <p:ext uri="{BB962C8B-B14F-4D97-AF65-F5344CB8AC3E}">
        <p14:creationId xmlns:p14="http://schemas.microsoft.com/office/powerpoint/2010/main" val="22117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프로그램을 통해 </a:t>
            </a:r>
            <a:r>
              <a:rPr lang="en-US" altLang="ko-KR" b="0" dirty="0"/>
              <a:t>100</a:t>
            </a:r>
            <a:r>
              <a:rPr lang="ko-KR" altLang="en-US" b="0" dirty="0"/>
              <a:t>명의 가상의 인물 파일을 생성해보았습니다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사람에 대한 정보를 이용해서 작업을 테스트해야 하는데 실제 사람의 정보를 여러가지 이유에서 구하기 어려운 경우들이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이런 경우 지금처럼 프로그램을 이용해서 가상의 데이터를 생성할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머신러닝이나</a:t>
            </a:r>
            <a:r>
              <a:rPr lang="ko-KR" altLang="en-US" b="0" dirty="0"/>
              <a:t> </a:t>
            </a:r>
            <a:r>
              <a:rPr lang="ko-KR" altLang="en-US" b="0" dirty="0" err="1"/>
              <a:t>딥러닝에서</a:t>
            </a:r>
            <a:r>
              <a:rPr lang="ko-KR" altLang="en-US" b="0" dirty="0"/>
              <a:t> 실제 데이터를 구하기 어려운 경우 지금 배운 방법을 적용하면 좋습니다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2444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197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Day17 파일 자동화 </vt:lpstr>
      <vt:lpstr>PowerPoint 프레젠테이션</vt:lpstr>
      <vt:lpstr>[문제] 가상의 인물 100명의 정보 파일을 만들자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62</cp:revision>
  <dcterms:created xsi:type="dcterms:W3CDTF">2021-06-13T13:51:22Z</dcterms:created>
  <dcterms:modified xsi:type="dcterms:W3CDTF">2021-10-05T19:04:01Z</dcterms:modified>
</cp:coreProperties>
</file>