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Day19</a:t>
            </a:r>
            <a:br>
              <a:rPr lang="en-US" altLang="ko-KR" b="1" dirty="0"/>
            </a:br>
            <a:r>
              <a:rPr lang="ko-KR" altLang="en-US" b="1" dirty="0"/>
              <a:t>이미지</a:t>
            </a:r>
            <a:r>
              <a:rPr lang="en-US" altLang="ko-KR" b="1" dirty="0"/>
              <a:t>(1)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이미지에 필터 씌우기 </a:t>
            </a:r>
            <a:r>
              <a:rPr lang="en-US" altLang="ko-KR" sz="3000" dirty="0"/>
              <a:t>- Contour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91BBB2-65AA-42B2-88C1-A9669B38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96" y="1786440"/>
            <a:ext cx="771632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이미지에 필터 씌우기 </a:t>
            </a:r>
            <a:r>
              <a:rPr lang="en-US" altLang="ko-KR" sz="3000" dirty="0"/>
              <a:t>- Smooth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79F63-B8D9-4C01-9A79-DF34A74F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786440"/>
            <a:ext cx="715427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저장</a:t>
            </a:r>
            <a:r>
              <a:rPr lang="en-US" altLang="ko-KR" sz="3000" dirty="0"/>
              <a:t>(bmp</a:t>
            </a:r>
            <a:r>
              <a:rPr lang="ko-KR" altLang="en-US" sz="3000" dirty="0"/>
              <a:t>파일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ACCD4-9A8D-4AA6-B8DD-41649C6E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2" y="1560566"/>
            <a:ext cx="3770517" cy="823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55B100-15E6-4726-BA76-6443C5AC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12" y="2621162"/>
            <a:ext cx="6294120" cy="38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썸네일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6CC7B-EBC8-4EE7-BB84-752DC897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94" y="1733313"/>
            <a:ext cx="4268406" cy="1994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23AF0B-0501-4254-95CA-B2F6FB20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6443"/>
            <a:ext cx="4983480" cy="82359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D539BF6-8BB2-4FA0-8246-F94FC13D17DC}"/>
              </a:ext>
            </a:extLst>
          </p:cNvPr>
          <p:cNvSpPr txBox="1">
            <a:spLocks/>
          </p:cNvSpPr>
          <p:nvPr/>
        </p:nvSpPr>
        <p:spPr>
          <a:xfrm>
            <a:off x="701040" y="3429000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썸네일 저장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CA2596-3DB4-41BA-B88F-AB637870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252594"/>
            <a:ext cx="3372321" cy="125747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C5D63CB-4700-4CD6-8AE7-3F071DFD8FB6}"/>
              </a:ext>
            </a:extLst>
          </p:cNvPr>
          <p:cNvSpPr txBox="1">
            <a:spLocks/>
          </p:cNvSpPr>
          <p:nvPr/>
        </p:nvSpPr>
        <p:spPr>
          <a:xfrm>
            <a:off x="5821680" y="3483263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84363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이미지를 </a:t>
            </a:r>
            <a:r>
              <a:rPr lang="ko-KR" altLang="en-US" sz="3000" dirty="0" err="1"/>
              <a:t>넘파이</a:t>
            </a:r>
            <a:r>
              <a:rPr lang="ko-KR" altLang="en-US" sz="3000" dirty="0"/>
              <a:t> 배열로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6CC7B-EBC8-4EE7-BB84-752DC897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394" y="1748834"/>
            <a:ext cx="4268406" cy="1397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AA8911-0B9F-4948-AD02-F23DF7BA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711957"/>
            <a:ext cx="8268854" cy="315604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9CC2502-6AC5-4949-993D-0AF86BB51AEA}"/>
              </a:ext>
            </a:extLst>
          </p:cNvPr>
          <p:cNvSpPr txBox="1">
            <a:spLocks/>
          </p:cNvSpPr>
          <p:nvPr/>
        </p:nvSpPr>
        <p:spPr>
          <a:xfrm>
            <a:off x="815340" y="3026243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배열을 이미지로 변환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9498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이미지를 다루는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이미지를 화면에 출력</a:t>
            </a:r>
            <a:r>
              <a:rPr lang="en-US" altLang="ko-KR" b="0" dirty="0"/>
              <a:t>, </a:t>
            </a:r>
            <a:r>
              <a:rPr lang="ko-KR" altLang="en-US" b="0" dirty="0"/>
              <a:t>사이즈 변환</a:t>
            </a:r>
            <a:r>
              <a:rPr lang="en-US" altLang="ko-KR" b="0" dirty="0"/>
              <a:t>, </a:t>
            </a:r>
            <a:r>
              <a:rPr lang="ko-KR" altLang="en-US" b="0" dirty="0"/>
              <a:t>회전 시키기</a:t>
            </a:r>
            <a:r>
              <a:rPr lang="en-US" altLang="ko-KR" b="0" dirty="0"/>
              <a:t>, </a:t>
            </a:r>
            <a:r>
              <a:rPr lang="ko-KR" altLang="en-US" b="0" dirty="0" err="1"/>
              <a:t>잘라내기</a:t>
            </a:r>
            <a:r>
              <a:rPr lang="en-US" altLang="ko-KR" b="0" dirty="0"/>
              <a:t>, </a:t>
            </a:r>
            <a:r>
              <a:rPr lang="ko-KR" altLang="en-US" b="0" dirty="0"/>
              <a:t>필터 적용하기</a:t>
            </a:r>
            <a:r>
              <a:rPr lang="en-US" altLang="ko-KR" b="0" dirty="0"/>
              <a:t>, </a:t>
            </a:r>
            <a:r>
              <a:rPr lang="ko-KR" altLang="en-US" b="0" dirty="0"/>
              <a:t>썸네일 만들기</a:t>
            </a:r>
            <a:r>
              <a:rPr lang="en-US" altLang="ko-KR" b="0" dirty="0"/>
              <a:t>, </a:t>
            </a:r>
            <a:r>
              <a:rPr lang="ko-KR" altLang="en-US" b="0" dirty="0"/>
              <a:t>저장하기 등 다양한 기능을  사용해 보았습니다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이미지를 </a:t>
            </a:r>
            <a:r>
              <a:rPr lang="ko-KR" altLang="en-US" b="0" dirty="0" err="1"/>
              <a:t>넘파이</a:t>
            </a:r>
            <a:r>
              <a:rPr lang="ko-KR" altLang="en-US" b="0" dirty="0"/>
              <a:t> 배열로 변환해 보았고</a:t>
            </a:r>
            <a:r>
              <a:rPr lang="en-US" altLang="ko-KR" b="0" dirty="0"/>
              <a:t>, </a:t>
            </a:r>
          </a:p>
          <a:p>
            <a:r>
              <a:rPr lang="en-US" altLang="ko-KR" b="0" dirty="0" err="1"/>
              <a:t>Image.fromarray</a:t>
            </a:r>
            <a:r>
              <a:rPr lang="en-US" altLang="ko-KR" b="0" dirty="0"/>
              <a:t>(mode=“RGB”)</a:t>
            </a:r>
            <a:r>
              <a:rPr lang="ko-KR" altLang="en-US" b="0" dirty="0"/>
              <a:t>로 </a:t>
            </a:r>
            <a:r>
              <a:rPr lang="ko-KR" altLang="en-US" b="0" dirty="0" err="1"/>
              <a:t>회색조</a:t>
            </a:r>
            <a:r>
              <a:rPr lang="ko-KR" altLang="en-US" b="0" dirty="0"/>
              <a:t> 변환도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배운 기능들 잘 </a:t>
            </a:r>
            <a:r>
              <a:rPr lang="ko-KR" altLang="en-US" b="0" dirty="0" err="1"/>
              <a:t>활용해보시기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</a:p>
          <a:p>
            <a:endParaRPr lang="en-US" altLang="ko-KR" b="0" dirty="0"/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9643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이미지 파일의 개수를 자동으로 증가시키는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이미지를 다루는 방법에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파이썬은</a:t>
            </a:r>
            <a:r>
              <a:rPr lang="ko-KR" altLang="en-US" b="0" dirty="0"/>
              <a:t> 기본적 패키지에는 이미지 라이브러리가 존재하지 않습니다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따라서 이미지를 처리하는 </a:t>
            </a:r>
            <a:r>
              <a:rPr lang="en-US" altLang="ko-KR" b="0" dirty="0"/>
              <a:t>PIL</a:t>
            </a:r>
            <a:r>
              <a:rPr lang="ko-KR" altLang="en-US" b="0" dirty="0"/>
              <a:t>혹은 </a:t>
            </a:r>
            <a:r>
              <a:rPr lang="en-US" altLang="ko-KR" b="0" dirty="0"/>
              <a:t>pillow</a:t>
            </a:r>
            <a:r>
              <a:rPr lang="ko-KR" altLang="en-US" b="0" dirty="0"/>
              <a:t>이라 불리는 라이브러리를 따로 설치하고 사용해야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코랩은</a:t>
            </a:r>
            <a:r>
              <a:rPr lang="ko-KR" altLang="en-US" b="0" dirty="0"/>
              <a:t> 해당 라이브러리가 이미 설치된 상태이기 때문에 따로 설치없이 이미지 처리가 가능합니다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이미지를 처리해보는 실습을 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1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웹에서 이미지를 다운받아서 </a:t>
            </a:r>
            <a:r>
              <a:rPr lang="ko-KR" altLang="en-US"/>
              <a:t>이미지를 조작 후 저장하기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982"/>
            <a:ext cx="10515600" cy="49360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웹에서 이미지 다운받기 </a:t>
            </a:r>
            <a:r>
              <a:rPr lang="en-US" altLang="ko-KR" b="0" dirty="0"/>
              <a:t>- </a:t>
            </a:r>
            <a:r>
              <a:rPr lang="en-US" altLang="ko-KR" b="0" dirty="0" err="1"/>
              <a:t>wget</a:t>
            </a:r>
            <a:r>
              <a:rPr lang="en-US" altLang="ko-KR" b="0" dirty="0"/>
              <a:t> </a:t>
            </a:r>
            <a:r>
              <a:rPr lang="ko-KR" altLang="en-US" b="0" dirty="0"/>
              <a:t>사용</a:t>
            </a:r>
            <a:r>
              <a:rPr lang="en-US" altLang="ko-KR" b="0" dirty="0"/>
              <a:t> </a:t>
            </a:r>
          </a:p>
          <a:p>
            <a:pPr>
              <a:buFontTx/>
              <a:buChar char="-"/>
            </a:pPr>
            <a:r>
              <a:rPr lang="ko-KR" altLang="en-US" b="0" dirty="0"/>
              <a:t>이미지 화면에 출력</a:t>
            </a:r>
            <a:r>
              <a:rPr lang="en-US" altLang="ko-KR" b="0" dirty="0"/>
              <a:t>, </a:t>
            </a:r>
            <a:r>
              <a:rPr lang="ko-KR" altLang="en-US" b="0" dirty="0"/>
              <a:t>사이즈 변환</a:t>
            </a:r>
            <a:r>
              <a:rPr lang="en-US" altLang="ko-KR" b="0" dirty="0"/>
              <a:t>, </a:t>
            </a:r>
            <a:r>
              <a:rPr lang="ko-KR" altLang="en-US" b="0" dirty="0"/>
              <a:t>회전시키기</a:t>
            </a:r>
            <a:r>
              <a:rPr lang="en-US" altLang="ko-KR" b="0" dirty="0"/>
              <a:t>, </a:t>
            </a:r>
            <a:r>
              <a:rPr lang="ko-KR" altLang="en-US" b="0" dirty="0"/>
              <a:t>잘라내기</a:t>
            </a:r>
            <a:r>
              <a:rPr lang="en-US" altLang="ko-KR" b="0" dirty="0"/>
              <a:t>, </a:t>
            </a:r>
            <a:r>
              <a:rPr lang="ko-KR" altLang="en-US" b="0" dirty="0"/>
              <a:t>필터 적용하기</a:t>
            </a:r>
            <a:r>
              <a:rPr lang="en-US" altLang="ko-KR" b="0" dirty="0"/>
              <a:t>, </a:t>
            </a:r>
            <a:r>
              <a:rPr lang="ko-KR" altLang="en-US" b="0" dirty="0" err="1"/>
              <a:t>썸네일만들기</a:t>
            </a:r>
            <a:r>
              <a:rPr lang="en-US" altLang="ko-KR" b="0" dirty="0"/>
              <a:t>, </a:t>
            </a:r>
            <a:r>
              <a:rPr lang="ko-KR" altLang="en-US" b="0" dirty="0"/>
              <a:t>저장하기 등 다양한 기능 사용 </a:t>
            </a:r>
            <a:endParaRPr lang="en-US" altLang="ko-KR" b="0" dirty="0"/>
          </a:p>
          <a:p>
            <a:pPr>
              <a:buFontTx/>
              <a:buChar char="-"/>
            </a:pPr>
            <a:r>
              <a:rPr lang="ko-KR" altLang="en-US" b="0" dirty="0"/>
              <a:t>이미지를 </a:t>
            </a:r>
            <a:r>
              <a:rPr lang="ko-KR" altLang="en-US" b="0" dirty="0" err="1"/>
              <a:t>넘파이</a:t>
            </a:r>
            <a:r>
              <a:rPr lang="ko-KR" altLang="en-US" b="0" dirty="0"/>
              <a:t> 배열로 변환하고</a:t>
            </a:r>
            <a:r>
              <a:rPr lang="en-US" altLang="ko-KR" b="0" dirty="0"/>
              <a:t>, </a:t>
            </a:r>
          </a:p>
          <a:p>
            <a:pPr>
              <a:buFontTx/>
              <a:buChar char="-"/>
            </a:pPr>
            <a:r>
              <a:rPr lang="en-US" altLang="ko-KR" b="0" dirty="0" err="1"/>
              <a:t>Image.fromarray</a:t>
            </a:r>
            <a:r>
              <a:rPr lang="en-US" altLang="ko-KR" b="0" dirty="0"/>
              <a:t>(mode=“RGB”)</a:t>
            </a:r>
            <a:r>
              <a:rPr lang="ko-KR" altLang="en-US" b="0" dirty="0"/>
              <a:t>로 </a:t>
            </a:r>
            <a:r>
              <a:rPr lang="ko-KR" altLang="en-US" b="0" dirty="0" err="1"/>
              <a:t>회색조</a:t>
            </a:r>
            <a:r>
              <a:rPr lang="ko-KR" altLang="en-US" b="0" dirty="0"/>
              <a:t> 반환 수행 </a:t>
            </a:r>
          </a:p>
        </p:txBody>
      </p:sp>
    </p:spTree>
    <p:extLst>
      <p:ext uri="{BB962C8B-B14F-4D97-AF65-F5344CB8AC3E}">
        <p14:creationId xmlns:p14="http://schemas.microsoft.com/office/powerpoint/2010/main" val="421312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BD681D-A974-4D31-B440-05EA6D6E5BA3}"/>
              </a:ext>
            </a:extLst>
          </p:cNvPr>
          <p:cNvSpPr txBox="1">
            <a:spLocks/>
          </p:cNvSpPr>
          <p:nvPr/>
        </p:nvSpPr>
        <p:spPr>
          <a:xfrm>
            <a:off x="800499" y="2576702"/>
            <a:ext cx="4876801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웹에서 이미지 다운로드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9AA9A-7145-4EDA-A59E-55A98A35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7" y="1678334"/>
            <a:ext cx="4426821" cy="823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8240DC-CBAE-4168-969A-974344A1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" y="3217416"/>
            <a:ext cx="901190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48C7C-4BFC-49F4-AEA0-BB9C72EC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92" y="1699971"/>
            <a:ext cx="857369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사이즈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FCECA-09B5-4525-942B-46BFA856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8069"/>
            <a:ext cx="3520440" cy="12450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5786BF-05F1-452A-B186-A4FA0DE3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8999"/>
            <a:ext cx="4282440" cy="233222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8435A9A-8035-42C6-A300-A08CE5C4C630}"/>
              </a:ext>
            </a:extLst>
          </p:cNvPr>
          <p:cNvSpPr txBox="1">
            <a:spLocks/>
          </p:cNvSpPr>
          <p:nvPr/>
        </p:nvSpPr>
        <p:spPr>
          <a:xfrm>
            <a:off x="838200" y="2842312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사이즈 변경</a:t>
            </a:r>
          </a:p>
        </p:txBody>
      </p:sp>
    </p:spTree>
    <p:extLst>
      <p:ext uri="{BB962C8B-B14F-4D97-AF65-F5344CB8AC3E}">
        <p14:creationId xmlns:p14="http://schemas.microsoft.com/office/powerpoint/2010/main" val="97608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기울이기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B8DA3-0A77-4847-9773-BA598738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526"/>
            <a:ext cx="4983480" cy="3819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88BFC7-9D62-4134-AE24-C03DD51D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348" y="1786441"/>
            <a:ext cx="4972744" cy="365424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8A84518B-C1E7-492C-9FE8-8A37CFAFEB90}"/>
              </a:ext>
            </a:extLst>
          </p:cNvPr>
          <p:cNvSpPr txBox="1">
            <a:spLocks/>
          </p:cNvSpPr>
          <p:nvPr/>
        </p:nvSpPr>
        <p:spPr>
          <a:xfrm>
            <a:off x="5941348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 자르기</a:t>
            </a:r>
          </a:p>
        </p:txBody>
      </p:sp>
    </p:spTree>
    <p:extLst>
      <p:ext uri="{BB962C8B-B14F-4D97-AF65-F5344CB8AC3E}">
        <p14:creationId xmlns:p14="http://schemas.microsoft.com/office/powerpoint/2010/main" val="401318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50749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이미지에 필터 씌우기 </a:t>
            </a:r>
            <a:r>
              <a:rPr lang="en-US" altLang="ko-KR" sz="3000" dirty="0"/>
              <a:t>- Blur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E5C51B-15F0-4B05-B4ED-340BAA81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990"/>
            <a:ext cx="7411484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629412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이미지에 필터 씌우기 </a:t>
            </a:r>
            <a:r>
              <a:rPr lang="en-US" altLang="ko-KR" sz="3000" dirty="0"/>
              <a:t>- Emboss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8ACB9F-9850-4C1E-99AC-26ECA86D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91" y="1786440"/>
            <a:ext cx="8034924" cy="42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6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245</Words>
  <Application>Microsoft Office PowerPoint</Application>
  <PresentationFormat>와이드스크린</PresentationFormat>
  <Paragraphs>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Day19 이미지(1) </vt:lpstr>
      <vt:lpstr>PowerPoint 프레젠테이션</vt:lpstr>
      <vt:lpstr>[문제] 웹에서 이미지를 다운받아서 이미지를 조작 후 저장하기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72</cp:revision>
  <dcterms:created xsi:type="dcterms:W3CDTF">2021-06-13T13:51:22Z</dcterms:created>
  <dcterms:modified xsi:type="dcterms:W3CDTF">2021-10-05T19:39:58Z</dcterms:modified>
</cp:coreProperties>
</file>