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4" r:id="rId5"/>
    <p:sldId id="285" r:id="rId6"/>
    <p:sldId id="286" r:id="rId7"/>
    <p:sldId id="287" r:id="rId8"/>
    <p:sldId id="288" r:id="rId9"/>
    <p:sldId id="289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Day20</a:t>
            </a:r>
            <a:br>
              <a:rPr lang="en-US" altLang="ko-KR" b="1" dirty="0"/>
            </a:br>
            <a:r>
              <a:rPr lang="ko-KR" altLang="en-US" b="1" dirty="0"/>
              <a:t>이미지</a:t>
            </a:r>
            <a:r>
              <a:rPr lang="en-US" altLang="ko-KR" b="1" dirty="0"/>
              <a:t>(</a:t>
            </a:r>
            <a:r>
              <a:rPr lang="en-US" altLang="ko-KR" b="1" dirty="0" err="1"/>
              <a:t>openCV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en-US" altLang="ko-KR" b="0" dirty="0" err="1"/>
              <a:t>openCV</a:t>
            </a:r>
            <a:r>
              <a:rPr lang="ko-KR" altLang="en-US" b="0" dirty="0"/>
              <a:t>라 불리는 영상</a:t>
            </a:r>
            <a:r>
              <a:rPr lang="en-US" altLang="ko-KR" b="0" dirty="0"/>
              <a:t>/</a:t>
            </a:r>
            <a:r>
              <a:rPr lang="ko-KR" altLang="en-US" b="0" dirty="0"/>
              <a:t>동영상 처리에 사용할 수 있는 오픈 라이브러리에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실습에서 보았듯이 </a:t>
            </a:r>
            <a:r>
              <a:rPr lang="en-US" altLang="ko-KR" b="0" dirty="0" err="1"/>
              <a:t>openCV</a:t>
            </a:r>
            <a:r>
              <a:rPr lang="ko-KR" altLang="en-US" b="0" dirty="0"/>
              <a:t>를 사용하면 사람의 얼굴이나 성별을 구분하는 일을 간단히 수행할 수 있었습니다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 밖에도 엄청나게 많은 기능이 제공되고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여러분이 관심을 갖고 다양한 도전을 해보면 좋을 것 같습니다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 많으셨습니다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134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en-US" altLang="ko-KR" b="0" dirty="0"/>
              <a:t>PIL </a:t>
            </a:r>
            <a:r>
              <a:rPr lang="ko-KR" altLang="en-US" b="0" dirty="0"/>
              <a:t>또는</a:t>
            </a:r>
            <a:r>
              <a:rPr lang="en-US" altLang="ko-KR" b="0" dirty="0"/>
              <a:t> pillow</a:t>
            </a:r>
            <a:r>
              <a:rPr lang="ko-KR" altLang="en-US" b="0" dirty="0"/>
              <a:t>라고 불리는 라이브러리를 이용해서 이미지 처리에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en-US" altLang="ko-KR" b="0" dirty="0" err="1"/>
              <a:t>openCV</a:t>
            </a:r>
            <a:r>
              <a:rPr lang="ko-KR" altLang="en-US" b="0" dirty="0"/>
              <a:t>라 불리는 영상</a:t>
            </a:r>
            <a:r>
              <a:rPr lang="en-US" altLang="ko-KR" b="0" dirty="0"/>
              <a:t>/</a:t>
            </a:r>
            <a:r>
              <a:rPr lang="ko-KR" altLang="en-US" b="0" dirty="0"/>
              <a:t>동영상 처리에 사용할 수 있는 오픈 라이브러리에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사실 </a:t>
            </a:r>
            <a:r>
              <a:rPr lang="en-US" altLang="ko-KR" b="0" dirty="0" err="1"/>
              <a:t>openCV</a:t>
            </a:r>
            <a:r>
              <a:rPr lang="ko-KR" altLang="en-US" b="0" dirty="0"/>
              <a:t>는 너무 큰 라이브러리라 짧은 시간에 그 내용을 다 설명하는 것은 불가능합니다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하지만 아주 강력한 기능을 제공하기 때문에 여러분께 소개하면 </a:t>
            </a:r>
            <a:r>
              <a:rPr lang="ko-KR" altLang="en-US" b="0" dirty="0" err="1"/>
              <a:t>좋을것</a:t>
            </a:r>
            <a:r>
              <a:rPr lang="ko-KR" altLang="en-US" b="0" dirty="0"/>
              <a:t> 같아 재미있는 예제를 하나 선택했습니다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오늘은 </a:t>
            </a:r>
            <a:r>
              <a:rPr lang="en-US" altLang="ko-KR" b="0" dirty="0" err="1"/>
              <a:t>openCV</a:t>
            </a:r>
            <a:r>
              <a:rPr lang="en-US" altLang="ko-KR" b="0" dirty="0"/>
              <a:t> </a:t>
            </a:r>
            <a:r>
              <a:rPr lang="ko-KR" altLang="en-US" b="0" dirty="0"/>
              <a:t>기능 중에 하나인 이미지에서 사람의 얼굴과 성별을 구분해내는 실습을 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6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이미지에서</a:t>
            </a:r>
            <a:r>
              <a:rPr lang="en-US" altLang="ko-KR" dirty="0"/>
              <a:t> </a:t>
            </a:r>
            <a:r>
              <a:rPr lang="ko-KR" altLang="en-US" dirty="0"/>
              <a:t>사람 얼굴 부분을 추출하고 남자인지 여자인지 판단하기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982"/>
            <a:ext cx="10515600" cy="4936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en-US" altLang="ko-KR" b="0" dirty="0" err="1"/>
              <a:t>openCV</a:t>
            </a:r>
            <a:r>
              <a:rPr lang="ko-KR" altLang="en-US" b="0" dirty="0"/>
              <a:t>와 </a:t>
            </a:r>
            <a:r>
              <a:rPr lang="en-US" altLang="ko-KR" b="0" dirty="0" err="1"/>
              <a:t>cvlib</a:t>
            </a:r>
            <a:r>
              <a:rPr lang="en-US" altLang="ko-KR" b="0" dirty="0"/>
              <a:t> </a:t>
            </a:r>
            <a:r>
              <a:rPr lang="ko-KR" altLang="en-US" b="0" dirty="0"/>
              <a:t>패키지를 사용한다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얼굴부분을 추출하면 박스를 그리고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남자인지 여자인지 판별되면 라벨과 신뢰도를 </a:t>
            </a:r>
            <a:r>
              <a:rPr lang="en-US" altLang="ko-KR" b="0" dirty="0"/>
              <a:t>%</a:t>
            </a:r>
            <a:r>
              <a:rPr lang="ko-KR" altLang="en-US" b="0" dirty="0"/>
              <a:t>로</a:t>
            </a:r>
            <a:r>
              <a:rPr lang="en-US" altLang="ko-KR" b="0" dirty="0"/>
              <a:t> </a:t>
            </a:r>
            <a:r>
              <a:rPr lang="ko-KR" altLang="en-US" b="0"/>
              <a:t>출력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04523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3007964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5AC69-9EB5-4EA3-A3C7-ED9F692C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1558"/>
            <a:ext cx="4162868" cy="1240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966428-11DC-490E-B7C9-64B95772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25" y="1819682"/>
            <a:ext cx="3758585" cy="82359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5B6F965-04CF-4A9B-9CD4-857E7C415956}"/>
              </a:ext>
            </a:extLst>
          </p:cNvPr>
          <p:cNvSpPr txBox="1">
            <a:spLocks/>
          </p:cNvSpPr>
          <p:nvPr/>
        </p:nvSpPr>
        <p:spPr>
          <a:xfrm>
            <a:off x="838200" y="1103430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웹에서 패키지 다운 받기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B6F965-04CF-4A9B-9CD4-857E7C415956}"/>
              </a:ext>
            </a:extLst>
          </p:cNvPr>
          <p:cNvSpPr txBox="1">
            <a:spLocks/>
          </p:cNvSpPr>
          <p:nvPr/>
        </p:nvSpPr>
        <p:spPr>
          <a:xfrm>
            <a:off x="838200" y="1103430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출력하기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6D6E2-D631-4ADE-ADCC-4A12C26D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78" y="1927024"/>
            <a:ext cx="536332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5B6F965-04CF-4A9B-9CD4-857E7C415956}"/>
              </a:ext>
            </a:extLst>
          </p:cNvPr>
          <p:cNvSpPr txBox="1">
            <a:spLocks/>
          </p:cNvSpPr>
          <p:nvPr/>
        </p:nvSpPr>
        <p:spPr>
          <a:xfrm>
            <a:off x="1005840" y="438112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얼굴만 검출하기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27CBC-AA9B-4CE4-B8A3-E3DF8B08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382" y="1261706"/>
            <a:ext cx="642318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5B6F965-04CF-4A9B-9CD4-857E7C415956}"/>
              </a:ext>
            </a:extLst>
          </p:cNvPr>
          <p:cNvSpPr txBox="1">
            <a:spLocks/>
          </p:cNvSpPr>
          <p:nvPr/>
        </p:nvSpPr>
        <p:spPr>
          <a:xfrm>
            <a:off x="1005840" y="438112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524D2-5608-4690-B5D9-5B027862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08" y="1096255"/>
            <a:ext cx="3105583" cy="10383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A51CF4-0362-4C84-827C-FBC0361A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08" y="3011710"/>
            <a:ext cx="3305636" cy="135273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06FA7BB-C2F5-4F6B-8FC1-E916B755C03D}"/>
              </a:ext>
            </a:extLst>
          </p:cNvPr>
          <p:cNvSpPr txBox="1">
            <a:spLocks/>
          </p:cNvSpPr>
          <p:nvPr/>
        </p:nvSpPr>
        <p:spPr>
          <a:xfrm>
            <a:off x="1114208" y="2380971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307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C578F16-0F35-4A0C-8C86-CA763E67DE00}"/>
              </a:ext>
            </a:extLst>
          </p:cNvPr>
          <p:cNvSpPr txBox="1">
            <a:spLocks/>
          </p:cNvSpPr>
          <p:nvPr/>
        </p:nvSpPr>
        <p:spPr>
          <a:xfrm>
            <a:off x="591019" y="0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사진 성별 구분하기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9E6DB-9131-4495-A978-0FE4EDEB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8" y="636866"/>
            <a:ext cx="7013741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C578F16-0F35-4A0C-8C86-CA763E67DE00}"/>
              </a:ext>
            </a:extLst>
          </p:cNvPr>
          <p:cNvSpPr txBox="1">
            <a:spLocks/>
          </p:cNvSpPr>
          <p:nvPr/>
        </p:nvSpPr>
        <p:spPr>
          <a:xfrm>
            <a:off x="591019" y="0"/>
            <a:ext cx="4389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899C0-BBA1-460C-9B47-298E3CE7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06" y="823594"/>
            <a:ext cx="5264794" cy="37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188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Day20 이미지(openCV) </vt:lpstr>
      <vt:lpstr>PowerPoint 프레젠테이션</vt:lpstr>
      <vt:lpstr>[문제] 이미지에서 사람 얼굴 부분을 추출하고 남자인지 여자인지 판단하기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65</cp:revision>
  <dcterms:created xsi:type="dcterms:W3CDTF">2021-06-13T13:51:22Z</dcterms:created>
  <dcterms:modified xsi:type="dcterms:W3CDTF">2021-10-05T19:57:42Z</dcterms:modified>
</cp:coreProperties>
</file>