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8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 kitae" userId="d83faefa09aebde4" providerId="LiveId" clId="{E71721F0-B133-4B9A-9B29-52DCA87AE3F1}"/>
    <pc:docChg chg="undo custSel addSld delSld modSld sldOrd">
      <pc:chgData name="kim kitae" userId="d83faefa09aebde4" providerId="LiveId" clId="{E71721F0-B133-4B9A-9B29-52DCA87AE3F1}" dt="2021-06-20T16:47:42.736" v="3184" actId="1076"/>
      <pc:docMkLst>
        <pc:docMk/>
      </pc:docMkLst>
      <pc:sldChg chg="modSp mod">
        <pc:chgData name="kim kitae" userId="d83faefa09aebde4" providerId="LiveId" clId="{E71721F0-B133-4B9A-9B29-52DCA87AE3F1}" dt="2021-06-20T14:50:32.152" v="978" actId="6549"/>
        <pc:sldMkLst>
          <pc:docMk/>
          <pc:sldMk cId="1363044037" sldId="257"/>
        </pc:sldMkLst>
        <pc:spChg chg="mod">
          <ac:chgData name="kim kitae" userId="d83faefa09aebde4" providerId="LiveId" clId="{E71721F0-B133-4B9A-9B29-52DCA87AE3F1}" dt="2021-06-20T14:50:32.152" v="978" actId="6549"/>
          <ac:spMkLst>
            <pc:docMk/>
            <pc:sldMk cId="1363044037" sldId="257"/>
            <ac:spMk id="3" creationId="{88038121-988E-4A4F-A1CB-2F65000B9B15}"/>
          </ac:spMkLst>
        </pc:spChg>
        <pc:spChg chg="mod">
          <ac:chgData name="kim kitae" userId="d83faefa09aebde4" providerId="LiveId" clId="{E71721F0-B133-4B9A-9B29-52DCA87AE3F1}" dt="2021-06-20T14:48:55.040" v="925" actId="14100"/>
          <ac:spMkLst>
            <pc:docMk/>
            <pc:sldMk cId="1363044037" sldId="257"/>
            <ac:spMk id="7" creationId="{00000000-0000-0000-0000-000000000000}"/>
          </ac:spMkLst>
        </pc:spChg>
        <pc:spChg chg="mod">
          <ac:chgData name="kim kitae" userId="d83faefa09aebde4" providerId="LiveId" clId="{E71721F0-B133-4B9A-9B29-52DCA87AE3F1}" dt="2021-06-20T14:48:39.397" v="922" actId="1035"/>
          <ac:spMkLst>
            <pc:docMk/>
            <pc:sldMk cId="1363044037" sldId="257"/>
            <ac:spMk id="8" creationId="{00000000-0000-0000-0000-000000000000}"/>
          </ac:spMkLst>
        </pc:spChg>
        <pc:picChg chg="mod">
          <ac:chgData name="kim kitae" userId="d83faefa09aebde4" providerId="LiveId" clId="{E71721F0-B133-4B9A-9B29-52DCA87AE3F1}" dt="2021-06-20T14:49:38.029" v="930" actId="1076"/>
          <ac:picMkLst>
            <pc:docMk/>
            <pc:sldMk cId="1363044037" sldId="257"/>
            <ac:picMk id="4" creationId="{7184A369-E503-47F4-BB3F-394367FD1A47}"/>
          </ac:picMkLst>
        </pc:picChg>
      </pc:sldChg>
      <pc:sldChg chg="addSp delSp modSp mod">
        <pc:chgData name="kim kitae" userId="d83faefa09aebde4" providerId="LiveId" clId="{E71721F0-B133-4B9A-9B29-52DCA87AE3F1}" dt="2021-06-20T14:48:06.871" v="911" actId="1035"/>
        <pc:sldMkLst>
          <pc:docMk/>
          <pc:sldMk cId="281619812" sldId="258"/>
        </pc:sldMkLst>
        <pc:spChg chg="mod">
          <ac:chgData name="kim kitae" userId="d83faefa09aebde4" providerId="LiveId" clId="{E71721F0-B133-4B9A-9B29-52DCA87AE3F1}" dt="2021-06-20T14:28:58.531" v="694"/>
          <ac:spMkLst>
            <pc:docMk/>
            <pc:sldMk cId="281619812" sldId="258"/>
            <ac:spMk id="2" creationId="{EEE0AA85-77AB-4069-AA31-B7D5E9FA58EE}"/>
          </ac:spMkLst>
        </pc:spChg>
        <pc:spChg chg="del mod">
          <ac:chgData name="kim kitae" userId="d83faefa09aebde4" providerId="LiveId" clId="{E71721F0-B133-4B9A-9B29-52DCA87AE3F1}" dt="2021-06-20T14:44:21.926" v="766" actId="3680"/>
          <ac:spMkLst>
            <pc:docMk/>
            <pc:sldMk cId="281619812" sldId="258"/>
            <ac:spMk id="3" creationId="{88038121-988E-4A4F-A1CB-2F65000B9B15}"/>
          </ac:spMkLst>
        </pc:spChg>
        <pc:spChg chg="del">
          <ac:chgData name="kim kitae" userId="d83faefa09aebde4" providerId="LiveId" clId="{E71721F0-B133-4B9A-9B29-52DCA87AE3F1}" dt="2021-06-20T14:31:03.458" v="709" actId="478"/>
          <ac:spMkLst>
            <pc:docMk/>
            <pc:sldMk cId="281619812" sldId="258"/>
            <ac:spMk id="5" creationId="{00000000-0000-0000-0000-000000000000}"/>
          </ac:spMkLst>
        </pc:spChg>
        <pc:spChg chg="add del mod">
          <ac:chgData name="kim kitae" userId="d83faefa09aebde4" providerId="LiveId" clId="{E71721F0-B133-4B9A-9B29-52DCA87AE3F1}" dt="2021-06-20T14:47:36.351" v="903" actId="478"/>
          <ac:spMkLst>
            <pc:docMk/>
            <pc:sldMk cId="281619812" sldId="258"/>
            <ac:spMk id="7" creationId="{21BF2622-8C72-4DB7-B7AE-DE08145F1289}"/>
          </ac:spMkLst>
        </pc:spChg>
        <pc:spChg chg="del">
          <ac:chgData name="kim kitae" userId="d83faefa09aebde4" providerId="LiveId" clId="{E71721F0-B133-4B9A-9B29-52DCA87AE3F1}" dt="2021-06-20T14:31:00.611" v="707" actId="478"/>
          <ac:spMkLst>
            <pc:docMk/>
            <pc:sldMk cId="281619812" sldId="258"/>
            <ac:spMk id="8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48:06.871" v="911" actId="1035"/>
          <ac:spMkLst>
            <pc:docMk/>
            <pc:sldMk cId="281619812" sldId="258"/>
            <ac:spMk id="10" creationId="{58ACFCC4-9035-46CB-A60F-B742993EB7BB}"/>
          </ac:spMkLst>
        </pc:spChg>
        <pc:graphicFrameChg chg="add mod ord modGraphic">
          <ac:chgData name="kim kitae" userId="d83faefa09aebde4" providerId="LiveId" clId="{E71721F0-B133-4B9A-9B29-52DCA87AE3F1}" dt="2021-06-20T14:47:24.629" v="902" actId="1036"/>
          <ac:graphicFrameMkLst>
            <pc:docMk/>
            <pc:sldMk cId="281619812" sldId="258"/>
            <ac:graphicFrameMk id="12" creationId="{693C4B62-E2DC-4956-BDF9-C10997B80049}"/>
          </ac:graphicFrameMkLst>
        </pc:graphicFrameChg>
        <pc:picChg chg="add del mod">
          <ac:chgData name="kim kitae" userId="d83faefa09aebde4" providerId="LiveId" clId="{E71721F0-B133-4B9A-9B29-52DCA87AE3F1}" dt="2021-06-20T14:37:29.957" v="732" actId="478"/>
          <ac:picMkLst>
            <pc:docMk/>
            <pc:sldMk cId="281619812" sldId="258"/>
            <ac:picMk id="4" creationId="{01854522-E6DB-4D40-B2F1-88BBAE6208AE}"/>
          </ac:picMkLst>
        </pc:picChg>
        <pc:picChg chg="del">
          <ac:chgData name="kim kitae" userId="d83faefa09aebde4" providerId="LiveId" clId="{E71721F0-B133-4B9A-9B29-52DCA87AE3F1}" dt="2021-06-20T14:30:59.036" v="706" actId="478"/>
          <ac:picMkLst>
            <pc:docMk/>
            <pc:sldMk cId="281619812" sldId="258"/>
            <ac:picMk id="6" creationId="{00000000-0000-0000-0000-000000000000}"/>
          </ac:picMkLst>
        </pc:picChg>
        <pc:picChg chg="add del mod">
          <ac:chgData name="kim kitae" userId="d83faefa09aebde4" providerId="LiveId" clId="{E71721F0-B133-4B9A-9B29-52DCA87AE3F1}" dt="2021-06-20T14:37:32.663" v="733" actId="478"/>
          <ac:picMkLst>
            <pc:docMk/>
            <pc:sldMk cId="281619812" sldId="258"/>
            <ac:picMk id="9" creationId="{250A3715-B77C-4A31-9425-6318FE6F60F9}"/>
          </ac:picMkLst>
        </pc:picChg>
        <pc:picChg chg="add del mod">
          <ac:chgData name="kim kitae" userId="d83faefa09aebde4" providerId="LiveId" clId="{E71721F0-B133-4B9A-9B29-52DCA87AE3F1}" dt="2021-06-20T14:43:45.479" v="764" actId="478"/>
          <ac:picMkLst>
            <pc:docMk/>
            <pc:sldMk cId="281619812" sldId="258"/>
            <ac:picMk id="11" creationId="{275059A2-0A65-45D1-840F-771E09D3743D}"/>
          </ac:picMkLst>
        </pc:picChg>
        <pc:picChg chg="add del">
          <ac:chgData name="kim kitae" userId="d83faefa09aebde4" providerId="LiveId" clId="{E71721F0-B133-4B9A-9B29-52DCA87AE3F1}" dt="2021-06-20T14:47:51.311" v="905"/>
          <ac:picMkLst>
            <pc:docMk/>
            <pc:sldMk cId="281619812" sldId="258"/>
            <ac:picMk id="14" creationId="{4B4EC05C-D58B-4623-A686-B1190D830CA0}"/>
          </ac:picMkLst>
        </pc:picChg>
        <pc:picChg chg="del">
          <ac:chgData name="kim kitae" userId="d83faefa09aebde4" providerId="LiveId" clId="{E71721F0-B133-4B9A-9B29-52DCA87AE3F1}" dt="2021-06-20T14:31:02.138" v="708" actId="478"/>
          <ac:picMkLst>
            <pc:docMk/>
            <pc:sldMk cId="281619812" sldId="258"/>
            <ac:picMk id="1026" creationId="{E0DEFA7E-7417-4023-9CEC-885CF9FDBC02}"/>
          </ac:picMkLst>
        </pc:picChg>
        <pc:picChg chg="add mod">
          <ac:chgData name="kim kitae" userId="d83faefa09aebde4" providerId="LiveId" clId="{E71721F0-B133-4B9A-9B29-52DCA87AE3F1}" dt="2021-06-20T14:44:34.479" v="769" actId="167"/>
          <ac:picMkLst>
            <pc:docMk/>
            <pc:sldMk cId="281619812" sldId="258"/>
            <ac:picMk id="1028" creationId="{182BDD17-6231-4513-BFDD-3C8ABB964CE9}"/>
          </ac:picMkLst>
        </pc:picChg>
      </pc:sldChg>
      <pc:sldChg chg="modSp mod">
        <pc:chgData name="kim kitae" userId="d83faefa09aebde4" providerId="LiveId" clId="{E71721F0-B133-4B9A-9B29-52DCA87AE3F1}" dt="2021-06-20T14:55:07.220" v="1090" actId="20577"/>
        <pc:sldMkLst>
          <pc:docMk/>
          <pc:sldMk cId="456070174" sldId="259"/>
        </pc:sldMkLst>
        <pc:spChg chg="mod">
          <ac:chgData name="kim kitae" userId="d83faefa09aebde4" providerId="LiveId" clId="{E71721F0-B133-4B9A-9B29-52DCA87AE3F1}" dt="2021-06-20T14:55:07.220" v="1090" actId="20577"/>
          <ac:spMkLst>
            <pc:docMk/>
            <pc:sldMk cId="456070174" sldId="259"/>
            <ac:spMk id="3" creationId="{88038121-988E-4A4F-A1CB-2F65000B9B15}"/>
          </ac:spMkLst>
        </pc:spChg>
      </pc:sldChg>
      <pc:sldChg chg="addSp modSp mod">
        <pc:chgData name="kim kitae" userId="d83faefa09aebde4" providerId="LiveId" clId="{E71721F0-B133-4B9A-9B29-52DCA87AE3F1}" dt="2021-06-20T15:23:59.926" v="1224" actId="1076"/>
        <pc:sldMkLst>
          <pc:docMk/>
          <pc:sldMk cId="322944251" sldId="260"/>
        </pc:sldMkLst>
        <pc:spChg chg="mod">
          <ac:chgData name="kim kitae" userId="d83faefa09aebde4" providerId="LiveId" clId="{E71721F0-B133-4B9A-9B29-52DCA87AE3F1}" dt="2021-06-20T15:22:52.316" v="1220" actId="20577"/>
          <ac:spMkLst>
            <pc:docMk/>
            <pc:sldMk cId="322944251" sldId="260"/>
            <ac:spMk id="3" creationId="{88038121-988E-4A4F-A1CB-2F65000B9B15}"/>
          </ac:spMkLst>
        </pc:spChg>
        <pc:picChg chg="add mod">
          <ac:chgData name="kim kitae" userId="d83faefa09aebde4" providerId="LiveId" clId="{E71721F0-B133-4B9A-9B29-52DCA87AE3F1}" dt="2021-06-20T15:23:59.926" v="1224" actId="1076"/>
          <ac:picMkLst>
            <pc:docMk/>
            <pc:sldMk cId="322944251" sldId="260"/>
            <ac:picMk id="4" creationId="{C5FDF7A4-FE34-4196-95C6-688B69C2BEE0}"/>
          </ac:picMkLst>
        </pc:picChg>
      </pc:sldChg>
      <pc:sldChg chg="modSp mod">
        <pc:chgData name="kim kitae" userId="d83faefa09aebde4" providerId="LiveId" clId="{E71721F0-B133-4B9A-9B29-52DCA87AE3F1}" dt="2021-06-20T15:31:25.926" v="1277" actId="20577"/>
        <pc:sldMkLst>
          <pc:docMk/>
          <pc:sldMk cId="3405145783" sldId="261"/>
        </pc:sldMkLst>
        <pc:spChg chg="mod">
          <ac:chgData name="kim kitae" userId="d83faefa09aebde4" providerId="LiveId" clId="{E71721F0-B133-4B9A-9B29-52DCA87AE3F1}" dt="2021-06-20T15:31:25.926" v="1277" actId="20577"/>
          <ac:spMkLst>
            <pc:docMk/>
            <pc:sldMk cId="3405145783" sldId="261"/>
            <ac:spMk id="3" creationId="{88038121-988E-4A4F-A1CB-2F65000B9B15}"/>
          </ac:spMkLst>
        </pc:spChg>
        <pc:picChg chg="mod">
          <ac:chgData name="kim kitae" userId="d83faefa09aebde4" providerId="LiveId" clId="{E71721F0-B133-4B9A-9B29-52DCA87AE3F1}" dt="2021-06-20T15:29:45.459" v="1237" actId="1076"/>
          <ac:picMkLst>
            <pc:docMk/>
            <pc:sldMk cId="3405145783" sldId="261"/>
            <ac:picMk id="4" creationId="{9A95151C-5B25-479B-AEA4-D3C100D5F404}"/>
          </ac:picMkLst>
        </pc:picChg>
      </pc:sldChg>
      <pc:sldChg chg="modSp mod">
        <pc:chgData name="kim kitae" userId="d83faefa09aebde4" providerId="LiveId" clId="{E71721F0-B133-4B9A-9B29-52DCA87AE3F1}" dt="2021-06-20T15:28:53.372" v="1236" actId="20577"/>
        <pc:sldMkLst>
          <pc:docMk/>
          <pc:sldMk cId="71222074" sldId="262"/>
        </pc:sldMkLst>
        <pc:spChg chg="mod">
          <ac:chgData name="kim kitae" userId="d83faefa09aebde4" providerId="LiveId" clId="{E71721F0-B133-4B9A-9B29-52DCA87AE3F1}" dt="2021-06-20T15:28:53.372" v="1236" actId="20577"/>
          <ac:spMkLst>
            <pc:docMk/>
            <pc:sldMk cId="71222074" sldId="262"/>
            <ac:spMk id="3" creationId="{88038121-988E-4A4F-A1CB-2F65000B9B15}"/>
          </ac:spMkLst>
        </pc:spChg>
      </pc:sldChg>
      <pc:sldChg chg="modSp mod">
        <pc:chgData name="kim kitae" userId="d83faefa09aebde4" providerId="LiveId" clId="{E71721F0-B133-4B9A-9B29-52DCA87AE3F1}" dt="2021-06-20T15:34:42.524" v="1338" actId="6549"/>
        <pc:sldMkLst>
          <pc:docMk/>
          <pc:sldMk cId="2028112437" sldId="264"/>
        </pc:sldMkLst>
        <pc:spChg chg="mod">
          <ac:chgData name="kim kitae" userId="d83faefa09aebde4" providerId="LiveId" clId="{E71721F0-B133-4B9A-9B29-52DCA87AE3F1}" dt="2021-06-20T15:33:10.795" v="1319" actId="6549"/>
          <ac:spMkLst>
            <pc:docMk/>
            <pc:sldMk cId="2028112437" sldId="264"/>
            <ac:spMk id="2" creationId="{20E38CCC-FDFD-424A-98C4-15A669AFA0B2}"/>
          </ac:spMkLst>
        </pc:spChg>
        <pc:spChg chg="mod">
          <ac:chgData name="kim kitae" userId="d83faefa09aebde4" providerId="LiveId" clId="{E71721F0-B133-4B9A-9B29-52DCA87AE3F1}" dt="2021-06-20T15:34:42.524" v="1338" actId="6549"/>
          <ac:spMkLst>
            <pc:docMk/>
            <pc:sldMk cId="2028112437" sldId="264"/>
            <ac:spMk id="3" creationId="{07519016-EDCA-40E3-90F2-51E9845C6FC5}"/>
          </ac:spMkLst>
        </pc:spChg>
      </pc:sldChg>
      <pc:sldChg chg="modSp mod">
        <pc:chgData name="kim kitae" userId="d83faefa09aebde4" providerId="LiveId" clId="{E71721F0-B133-4B9A-9B29-52DCA87AE3F1}" dt="2021-06-20T15:39:50.720" v="1392" actId="14"/>
        <pc:sldMkLst>
          <pc:docMk/>
          <pc:sldMk cId="2976657245" sldId="265"/>
        </pc:sldMkLst>
        <pc:spChg chg="mod">
          <ac:chgData name="kim kitae" userId="d83faefa09aebde4" providerId="LiveId" clId="{E71721F0-B133-4B9A-9B29-52DCA87AE3F1}" dt="2021-06-20T15:39:50.720" v="1392" actId="14"/>
          <ac:spMkLst>
            <pc:docMk/>
            <pc:sldMk cId="2976657245" sldId="265"/>
            <ac:spMk id="3" creationId="{964F0C35-9B26-4E26-B534-1132FB38152C}"/>
          </ac:spMkLst>
        </pc:spChg>
      </pc:sldChg>
      <pc:sldChg chg="addSp delSp modSp mod">
        <pc:chgData name="kim kitae" userId="d83faefa09aebde4" providerId="LiveId" clId="{E71721F0-B133-4B9A-9B29-52DCA87AE3F1}" dt="2021-06-20T16:07:39.745" v="2272" actId="20577"/>
        <pc:sldMkLst>
          <pc:docMk/>
          <pc:sldMk cId="3216277531" sldId="267"/>
        </pc:sldMkLst>
        <pc:spChg chg="mod">
          <ac:chgData name="kim kitae" userId="d83faefa09aebde4" providerId="LiveId" clId="{E71721F0-B133-4B9A-9B29-52DCA87AE3F1}" dt="2021-06-20T16:02:51.351" v="1869"/>
          <ac:spMkLst>
            <pc:docMk/>
            <pc:sldMk cId="3216277531" sldId="267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07:39.745" v="2272" actId="20577"/>
          <ac:spMkLst>
            <pc:docMk/>
            <pc:sldMk cId="3216277531" sldId="267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2:54.251" v="1870" actId="478"/>
          <ac:spMkLst>
            <pc:docMk/>
            <pc:sldMk cId="3216277531" sldId="267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0:34.971" v="1590" actId="478"/>
          <ac:picMkLst>
            <pc:docMk/>
            <pc:sldMk cId="3216277531" sldId="267"/>
            <ac:picMk id="4" creationId="{00000000-0000-0000-0000-000000000000}"/>
          </ac:picMkLst>
        </pc:picChg>
        <pc:picChg chg="add mod">
          <ac:chgData name="kim kitae" userId="d83faefa09aebde4" providerId="LiveId" clId="{E71721F0-B133-4B9A-9B29-52DCA87AE3F1}" dt="2021-06-20T16:06:03.333" v="2069" actId="14100"/>
          <ac:picMkLst>
            <pc:docMk/>
            <pc:sldMk cId="3216277531" sldId="267"/>
            <ac:picMk id="6" creationId="{4DFA89F9-69A1-44B9-B920-3C158A719287}"/>
          </ac:picMkLst>
        </pc:picChg>
      </pc:sldChg>
      <pc:sldChg chg="addSp modSp mod">
        <pc:chgData name="kim kitae" userId="d83faefa09aebde4" providerId="LiveId" clId="{E71721F0-B133-4B9A-9B29-52DCA87AE3F1}" dt="2021-06-20T16:44:10.770" v="3148" actId="1076"/>
        <pc:sldMkLst>
          <pc:docMk/>
          <pc:sldMk cId="1231346342" sldId="271"/>
        </pc:sldMkLst>
        <pc:spChg chg="mod">
          <ac:chgData name="kim kitae" userId="d83faefa09aebde4" providerId="LiveId" clId="{E71721F0-B133-4B9A-9B29-52DCA87AE3F1}" dt="2021-06-14T16:58:04.969" v="1" actId="27636"/>
          <ac:spMkLst>
            <pc:docMk/>
            <pc:sldMk cId="1231346342" sldId="271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5:40:06.294" v="1396" actId="20577"/>
          <ac:spMkLst>
            <pc:docMk/>
            <pc:sldMk cId="1231346342" sldId="271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4:10.770" v="3148" actId="1076"/>
          <ac:spMkLst>
            <pc:docMk/>
            <pc:sldMk cId="1231346342" sldId="271"/>
            <ac:spMk id="4" creationId="{A881F585-F0B9-41C5-A400-74131E1B9381}"/>
          </ac:spMkLst>
        </pc:spChg>
        <pc:picChg chg="add mod">
          <ac:chgData name="kim kitae" userId="d83faefa09aebde4" providerId="LiveId" clId="{E71721F0-B133-4B9A-9B29-52DCA87AE3F1}" dt="2021-06-20T16:43:49.271" v="3144" actId="14100"/>
          <ac:picMkLst>
            <pc:docMk/>
            <pc:sldMk cId="1231346342" sldId="271"/>
            <ac:picMk id="2050" creationId="{431FA710-A91D-4420-A030-0B0CFB08A850}"/>
          </ac:picMkLst>
        </pc:picChg>
      </pc:sldChg>
      <pc:sldChg chg="addSp modSp mod">
        <pc:chgData name="kim kitae" userId="d83faefa09aebde4" providerId="LiveId" clId="{E71721F0-B133-4B9A-9B29-52DCA87AE3F1}" dt="2021-06-20T16:46:10.204" v="3176"/>
        <pc:sldMkLst>
          <pc:docMk/>
          <pc:sldMk cId="2338117172" sldId="272"/>
        </pc:sldMkLst>
        <pc:spChg chg="mod">
          <ac:chgData name="kim kitae" userId="d83faefa09aebde4" providerId="LiveId" clId="{E71721F0-B133-4B9A-9B29-52DCA87AE3F1}" dt="2021-06-20T16:46:10.204" v="3176"/>
          <ac:spMkLst>
            <pc:docMk/>
            <pc:sldMk cId="2338117172" sldId="272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6:45:54.402" v="3160" actId="1076"/>
          <ac:spMkLst>
            <pc:docMk/>
            <pc:sldMk cId="2338117172" sldId="272"/>
            <ac:spMk id="4" creationId="{9D252EBA-885B-4BF4-B9A7-C8A32100D11D}"/>
          </ac:spMkLst>
        </pc:spChg>
        <pc:picChg chg="add mod">
          <ac:chgData name="kim kitae" userId="d83faefa09aebde4" providerId="LiveId" clId="{E71721F0-B133-4B9A-9B29-52DCA87AE3F1}" dt="2021-06-20T16:45:15.349" v="3152" actId="1076"/>
          <ac:picMkLst>
            <pc:docMk/>
            <pc:sldMk cId="2338117172" sldId="272"/>
            <ac:picMk id="3074" creationId="{4096CB40-7948-46F0-B350-3A5E43B2ACA8}"/>
          </ac:picMkLst>
        </pc:picChg>
      </pc:sldChg>
      <pc:sldChg chg="addSp modSp mod">
        <pc:chgData name="kim kitae" userId="d83faefa09aebde4" providerId="LiveId" clId="{E71721F0-B133-4B9A-9B29-52DCA87AE3F1}" dt="2021-06-20T16:47:42.736" v="3184" actId="1076"/>
        <pc:sldMkLst>
          <pc:docMk/>
          <pc:sldMk cId="2301299473" sldId="273"/>
        </pc:sldMkLst>
        <pc:spChg chg="add mod">
          <ac:chgData name="kim kitae" userId="d83faefa09aebde4" providerId="LiveId" clId="{E71721F0-B133-4B9A-9B29-52DCA87AE3F1}" dt="2021-06-20T16:47:42.736" v="3184" actId="1076"/>
          <ac:spMkLst>
            <pc:docMk/>
            <pc:sldMk cId="2301299473" sldId="273"/>
            <ac:spMk id="4" creationId="{D63F67A4-FE2E-494A-B5D9-5ADE928AEE75}"/>
          </ac:spMkLst>
        </pc:spChg>
        <pc:picChg chg="add mod">
          <ac:chgData name="kim kitae" userId="d83faefa09aebde4" providerId="LiveId" clId="{E71721F0-B133-4B9A-9B29-52DCA87AE3F1}" dt="2021-06-20T16:47:26.702" v="3181" actId="1076"/>
          <ac:picMkLst>
            <pc:docMk/>
            <pc:sldMk cId="2301299473" sldId="273"/>
            <ac:picMk id="4098" creationId="{A60C7F53-B7E1-4E00-94E2-FC562984DE58}"/>
          </ac:picMkLst>
        </pc:picChg>
      </pc:sldChg>
      <pc:sldChg chg="modSp mod">
        <pc:chgData name="kim kitae" userId="d83faefa09aebde4" providerId="LiveId" clId="{E71721F0-B133-4B9A-9B29-52DCA87AE3F1}" dt="2021-06-20T15:42:10.784" v="1564" actId="20577"/>
        <pc:sldMkLst>
          <pc:docMk/>
          <pc:sldMk cId="2697644882" sldId="274"/>
        </pc:sldMkLst>
        <pc:spChg chg="mod">
          <ac:chgData name="kim kitae" userId="d83faefa09aebde4" providerId="LiveId" clId="{E71721F0-B133-4B9A-9B29-52DCA87AE3F1}" dt="2021-06-20T15:42:10.784" v="1564" actId="20577"/>
          <ac:spMkLst>
            <pc:docMk/>
            <pc:sldMk cId="2697644882" sldId="274"/>
            <ac:spMk id="3" creationId="{00000000-0000-0000-0000-000000000000}"/>
          </ac:spMkLst>
        </pc:spChg>
      </pc:sldChg>
      <pc:sldChg chg="addSp modSp mod">
        <pc:chgData name="kim kitae" userId="d83faefa09aebde4" providerId="LiveId" clId="{E71721F0-B133-4B9A-9B29-52DCA87AE3F1}" dt="2021-06-20T14:28:34.169" v="668"/>
        <pc:sldMkLst>
          <pc:docMk/>
          <pc:sldMk cId="2839377158" sldId="275"/>
        </pc:sldMkLst>
        <pc:spChg chg="mod">
          <ac:chgData name="kim kitae" userId="d83faefa09aebde4" providerId="LiveId" clId="{E71721F0-B133-4B9A-9B29-52DCA87AE3F1}" dt="2021-06-20T14:28:20.440" v="653" actId="20577"/>
          <ac:spMkLst>
            <pc:docMk/>
            <pc:sldMk cId="2839377158" sldId="275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4:28:34.169" v="668"/>
          <ac:spMkLst>
            <pc:docMk/>
            <pc:sldMk cId="2839377158" sldId="275"/>
            <ac:spMk id="3" creationId="{00000000-0000-0000-0000-000000000000}"/>
          </ac:spMkLst>
        </pc:spChg>
        <pc:spChg chg="add mod">
          <ac:chgData name="kim kitae" userId="d83faefa09aebde4" providerId="LiveId" clId="{E71721F0-B133-4B9A-9B29-52DCA87AE3F1}" dt="2021-06-20T14:21:43.683" v="510" actId="1076"/>
          <ac:spMkLst>
            <pc:docMk/>
            <pc:sldMk cId="2839377158" sldId="275"/>
            <ac:spMk id="17" creationId="{EB556F2C-91FE-4B64-8725-FEF4F39D6E3A}"/>
          </ac:spMkLst>
        </pc:spChg>
        <pc:picChg chg="add mod">
          <ac:chgData name="kim kitae" userId="d83faefa09aebde4" providerId="LiveId" clId="{E71721F0-B133-4B9A-9B29-52DCA87AE3F1}" dt="2021-06-20T14:20:47.069" v="499" actId="1076"/>
          <ac:picMkLst>
            <pc:docMk/>
            <pc:sldMk cId="2839377158" sldId="275"/>
            <ac:picMk id="15" creationId="{40B7F47F-6340-4E62-A7B2-7BF605AFD804}"/>
          </ac:picMkLst>
        </pc:picChg>
        <pc:picChg chg="add mod">
          <ac:chgData name="kim kitae" userId="d83faefa09aebde4" providerId="LiveId" clId="{E71721F0-B133-4B9A-9B29-52DCA87AE3F1}" dt="2021-06-20T14:21:50.909" v="511" actId="14100"/>
          <ac:picMkLst>
            <pc:docMk/>
            <pc:sldMk cId="2839377158" sldId="275"/>
            <ac:picMk id="16" creationId="{58432EDC-E7A5-4297-BD63-34CD23209F08}"/>
          </ac:picMkLst>
        </pc:picChg>
      </pc:sldChg>
      <pc:sldChg chg="delSp modSp mod">
        <pc:chgData name="kim kitae" userId="d83faefa09aebde4" providerId="LiveId" clId="{E71721F0-B133-4B9A-9B29-52DCA87AE3F1}" dt="2021-06-20T16:18:15.699" v="3110"/>
        <pc:sldMkLst>
          <pc:docMk/>
          <pc:sldMk cId="570303287" sldId="276"/>
        </pc:sldMkLst>
        <pc:spChg chg="mod">
          <ac:chgData name="kim kitae" userId="d83faefa09aebde4" providerId="LiveId" clId="{E71721F0-B133-4B9A-9B29-52DCA87AE3F1}" dt="2021-06-20T16:09:56.142" v="2275"/>
          <ac:spMkLst>
            <pc:docMk/>
            <pc:sldMk cId="570303287" sldId="276"/>
            <ac:spMk id="2" creationId="{00000000-0000-0000-0000-000000000000}"/>
          </ac:spMkLst>
        </pc:spChg>
        <pc:spChg chg="mod">
          <ac:chgData name="kim kitae" userId="d83faefa09aebde4" providerId="LiveId" clId="{E71721F0-B133-4B9A-9B29-52DCA87AE3F1}" dt="2021-06-20T16:18:15.699" v="3110"/>
          <ac:spMkLst>
            <pc:docMk/>
            <pc:sldMk cId="570303287" sldId="276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6:09:48.068" v="2274" actId="478"/>
          <ac:spMkLst>
            <pc:docMk/>
            <pc:sldMk cId="570303287" sldId="276"/>
            <ac:spMk id="5" creationId="{00000000-0000-0000-0000-000000000000}"/>
          </ac:spMkLst>
        </pc:spChg>
        <pc:picChg chg="del">
          <ac:chgData name="kim kitae" userId="d83faefa09aebde4" providerId="LiveId" clId="{E71721F0-B133-4B9A-9B29-52DCA87AE3F1}" dt="2021-06-20T16:09:45.923" v="2273" actId="478"/>
          <ac:picMkLst>
            <pc:docMk/>
            <pc:sldMk cId="570303287" sldId="276"/>
            <ac:picMk id="4" creationId="{00000000-0000-0000-0000-000000000000}"/>
          </ac:picMkLst>
        </pc:picChg>
      </pc:sldChg>
      <pc:sldChg chg="delSp modSp add mod ord">
        <pc:chgData name="kim kitae" userId="d83faefa09aebde4" providerId="LiveId" clId="{E71721F0-B133-4B9A-9B29-52DCA87AE3F1}" dt="2021-06-20T14:17:47.108" v="497" actId="6549"/>
        <pc:sldMkLst>
          <pc:docMk/>
          <pc:sldMk cId="2045230137" sldId="278"/>
        </pc:sldMkLst>
        <pc:spChg chg="mod">
          <ac:chgData name="kim kitae" userId="d83faefa09aebde4" providerId="LiveId" clId="{E71721F0-B133-4B9A-9B29-52DCA87AE3F1}" dt="2021-06-20T14:17:47.108" v="497" actId="6549"/>
          <ac:spMkLst>
            <pc:docMk/>
            <pc:sldMk cId="2045230137" sldId="278"/>
            <ac:spMk id="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5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7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9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1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2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3" creationId="{00000000-0000-0000-0000-000000000000}"/>
          </ac:spMkLst>
        </pc:spChg>
        <pc:spChg chg="del">
          <ac:chgData name="kim kitae" userId="d83faefa09aebde4" providerId="LiveId" clId="{E71721F0-B133-4B9A-9B29-52DCA87AE3F1}" dt="2021-06-20T14:14:02.797" v="45" actId="478"/>
          <ac:spMkLst>
            <pc:docMk/>
            <pc:sldMk cId="2045230137" sldId="278"/>
            <ac:spMk id="14" creationId="{00000000-0000-0000-0000-000000000000}"/>
          </ac:spMkLst>
        </pc:sp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4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8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14:02.797" v="45" actId="478"/>
          <ac:picMkLst>
            <pc:docMk/>
            <pc:sldMk cId="2045230137" sldId="278"/>
            <ac:picMk id="10" creationId="{00000000-0000-0000-0000-000000000000}"/>
          </ac:picMkLst>
        </pc:picChg>
      </pc:sldChg>
      <pc:sldChg chg="modSp add mod">
        <pc:chgData name="kim kitae" userId="d83faefa09aebde4" providerId="LiveId" clId="{E71721F0-B133-4B9A-9B29-52DCA87AE3F1}" dt="2021-06-20T15:24:33.817" v="1225" actId="6549"/>
        <pc:sldMkLst>
          <pc:docMk/>
          <pc:sldMk cId="681070829" sldId="279"/>
        </pc:sldMkLst>
        <pc:spChg chg="mod">
          <ac:chgData name="kim kitae" userId="d83faefa09aebde4" providerId="LiveId" clId="{E71721F0-B133-4B9A-9B29-52DCA87AE3F1}" dt="2021-06-20T15:24:33.817" v="1225" actId="6549"/>
          <ac:spMkLst>
            <pc:docMk/>
            <pc:sldMk cId="681070829" sldId="279"/>
            <ac:spMk id="3" creationId="{88038121-988E-4A4F-A1CB-2F65000B9B15}"/>
          </ac:spMkLst>
        </pc:spChg>
      </pc:sldChg>
      <pc:sldChg chg="delSp modSp add del mod">
        <pc:chgData name="kim kitae" userId="d83faefa09aebde4" providerId="LiveId" clId="{E71721F0-B133-4B9A-9B29-52DCA87AE3F1}" dt="2021-06-20T14:34:57.954" v="729" actId="47"/>
        <pc:sldMkLst>
          <pc:docMk/>
          <pc:sldMk cId="3053178320" sldId="279"/>
        </pc:sldMkLst>
        <pc:spChg chg="del">
          <ac:chgData name="kim kitae" userId="d83faefa09aebde4" providerId="LiveId" clId="{E71721F0-B133-4B9A-9B29-52DCA87AE3F1}" dt="2021-06-20T14:29:14.112" v="697" actId="478"/>
          <ac:spMkLst>
            <pc:docMk/>
            <pc:sldMk cId="3053178320" sldId="279"/>
            <ac:spMk id="5" creationId="{00000000-0000-0000-0000-000000000000}"/>
          </ac:spMkLst>
        </pc:spChg>
        <pc:spChg chg="del mod">
          <ac:chgData name="kim kitae" userId="d83faefa09aebde4" providerId="LiveId" clId="{E71721F0-B133-4B9A-9B29-52DCA87AE3F1}" dt="2021-06-20T14:34:55.385" v="728" actId="478"/>
          <ac:spMkLst>
            <pc:docMk/>
            <pc:sldMk cId="3053178320" sldId="279"/>
            <ac:spMk id="8" creationId="{00000000-0000-0000-0000-000000000000}"/>
          </ac:spMkLst>
        </pc:spChg>
        <pc:picChg chg="del mod">
          <ac:chgData name="kim kitae" userId="d83faefa09aebde4" providerId="LiveId" clId="{E71721F0-B133-4B9A-9B29-52DCA87AE3F1}" dt="2021-06-20T14:34:52.911" v="727" actId="478"/>
          <ac:picMkLst>
            <pc:docMk/>
            <pc:sldMk cId="3053178320" sldId="279"/>
            <ac:picMk id="6" creationId="{00000000-0000-0000-0000-000000000000}"/>
          </ac:picMkLst>
        </pc:picChg>
        <pc:picChg chg="del">
          <ac:chgData name="kim kitae" userId="d83faefa09aebde4" providerId="LiveId" clId="{E71721F0-B133-4B9A-9B29-52DCA87AE3F1}" dt="2021-06-20T14:29:08.844" v="696" actId="478"/>
          <ac:picMkLst>
            <pc:docMk/>
            <pc:sldMk cId="3053178320" sldId="279"/>
            <ac:picMk id="1026" creationId="{E0DEFA7E-7417-4023-9CEC-885CF9FDBC02}"/>
          </ac:picMkLst>
        </pc:picChg>
      </pc:sldChg>
      <pc:sldChg chg="addSp modSp new mod">
        <pc:chgData name="kim kitae" userId="d83faefa09aebde4" providerId="LiveId" clId="{E71721F0-B133-4B9A-9B29-52DCA87AE3F1}" dt="2021-06-20T15:53:53.044" v="1583" actId="14100"/>
        <pc:sldMkLst>
          <pc:docMk/>
          <pc:sldMk cId="3015562768" sldId="280"/>
        </pc:sldMkLst>
        <pc:spChg chg="mod">
          <ac:chgData name="kim kitae" userId="d83faefa09aebde4" providerId="LiveId" clId="{E71721F0-B133-4B9A-9B29-52DCA87AE3F1}" dt="2021-06-20T15:52:03.114" v="1567" actId="27636"/>
          <ac:spMkLst>
            <pc:docMk/>
            <pc:sldMk cId="3015562768" sldId="280"/>
            <ac:spMk id="2" creationId="{3DC958A9-1679-442A-8C10-9F6248C5E298}"/>
          </ac:spMkLst>
        </pc:spChg>
        <pc:picChg chg="add mod">
          <ac:chgData name="kim kitae" userId="d83faefa09aebde4" providerId="LiveId" clId="{E71721F0-B133-4B9A-9B29-52DCA87AE3F1}" dt="2021-06-20T15:53:53.044" v="1583" actId="14100"/>
          <ac:picMkLst>
            <pc:docMk/>
            <pc:sldMk cId="3015562768" sldId="280"/>
            <ac:picMk id="4" creationId="{FC448C49-39BB-47DF-9AB6-D7D9773AF07B}"/>
          </ac:picMkLst>
        </pc:picChg>
      </pc:sldChg>
      <pc:sldChg chg="addSp modSp new mod">
        <pc:chgData name="kim kitae" userId="d83faefa09aebde4" providerId="LiveId" clId="{E71721F0-B133-4B9A-9B29-52DCA87AE3F1}" dt="2021-06-20T15:53:38.121" v="1578" actId="1076"/>
        <pc:sldMkLst>
          <pc:docMk/>
          <pc:sldMk cId="2631055204" sldId="281"/>
        </pc:sldMkLst>
        <pc:spChg chg="mod">
          <ac:chgData name="kim kitae" userId="d83faefa09aebde4" providerId="LiveId" clId="{E71721F0-B133-4B9A-9B29-52DCA87AE3F1}" dt="2021-06-20T15:53:23.410" v="1572" actId="27636"/>
          <ac:spMkLst>
            <pc:docMk/>
            <pc:sldMk cId="2631055204" sldId="281"/>
            <ac:spMk id="2" creationId="{A02AB0BB-C653-4130-B42B-A2CD5FBAFB79}"/>
          </ac:spMkLst>
        </pc:spChg>
        <pc:picChg chg="add mod">
          <ac:chgData name="kim kitae" userId="d83faefa09aebde4" providerId="LiveId" clId="{E71721F0-B133-4B9A-9B29-52DCA87AE3F1}" dt="2021-06-20T15:53:38.121" v="1578" actId="1076"/>
          <ac:picMkLst>
            <pc:docMk/>
            <pc:sldMk cId="2631055204" sldId="281"/>
            <ac:picMk id="4" creationId="{454E4ABA-3FB7-43C2-A5D0-ACDD691820B2}"/>
          </ac:picMkLst>
        </pc:picChg>
      </pc:sldChg>
      <pc:sldChg chg="addSp modSp new mod">
        <pc:chgData name="kim kitae" userId="d83faefa09aebde4" providerId="LiveId" clId="{E71721F0-B133-4B9A-9B29-52DCA87AE3F1}" dt="2021-06-20T16:25:25.237" v="3133" actId="1076"/>
        <pc:sldMkLst>
          <pc:docMk/>
          <pc:sldMk cId="4125987891" sldId="282"/>
        </pc:sldMkLst>
        <pc:spChg chg="mod">
          <ac:chgData name="kim kitae" userId="d83faefa09aebde4" providerId="LiveId" clId="{E71721F0-B133-4B9A-9B29-52DCA87AE3F1}" dt="2021-06-20T15:57:50.221" v="1586" actId="27636"/>
          <ac:spMkLst>
            <pc:docMk/>
            <pc:sldMk cId="4125987891" sldId="282"/>
            <ac:spMk id="2" creationId="{BBEE32EF-21A8-4AF3-BC41-04C01BE903DD}"/>
          </ac:spMkLst>
        </pc:spChg>
        <pc:picChg chg="add mod ord modCrop">
          <ac:chgData name="kim kitae" userId="d83faefa09aebde4" providerId="LiveId" clId="{E71721F0-B133-4B9A-9B29-52DCA87AE3F1}" dt="2021-06-20T16:25:21.293" v="3132" actId="1076"/>
          <ac:picMkLst>
            <pc:docMk/>
            <pc:sldMk cId="4125987891" sldId="282"/>
            <ac:picMk id="4" creationId="{84000D11-2E4C-48B9-81A0-D6B2256B32F2}"/>
          </ac:picMkLst>
        </pc:picChg>
        <pc:picChg chg="add mod modCrop">
          <ac:chgData name="kim kitae" userId="d83faefa09aebde4" providerId="LiveId" clId="{E71721F0-B133-4B9A-9B29-52DCA87AE3F1}" dt="2021-06-20T16:25:25.237" v="3133" actId="1076"/>
          <ac:picMkLst>
            <pc:docMk/>
            <pc:sldMk cId="4125987891" sldId="282"/>
            <ac:picMk id="5" creationId="{0C090202-D378-4674-91F0-2D5ABC66438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40DF2-6FC4-4F9F-A020-9DE1747B4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BC19ED-B931-4B20-B949-A41414D169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FCDD1F-63C8-4927-8BE3-0627AB991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2964AB-D409-4D4C-8F4B-C9C23D30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4615DD-D3A8-4E02-B85E-8944876AB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6B0D3-C559-44F8-B860-5EF1E5A9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F2A80F-02C5-44CE-A303-EF4D3F4D5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E9657-84AE-416F-98BE-D4D071BCE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3A954-097B-41A6-8DE7-719957A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D563D-B078-4711-84C5-6D3A9BA23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21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C3DCA8-313D-49F5-A912-1B9BC8CE34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35BDF4-DA7B-4F2C-974F-2BCDC3FFF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297784-2F83-42F4-AF1F-9E864ED0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94BE72-14CB-4AE9-B5EB-F300487C7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927733-A586-4F62-BE34-43DB789F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248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243D7-A3FA-40A1-9126-014C9A04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7720"/>
          </a:xfrm>
        </p:spPr>
        <p:txBody>
          <a:bodyPr/>
          <a:lstStyle>
            <a:lvl1pPr>
              <a:defRPr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2391D-9F00-422E-9629-17E91E7CB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902"/>
            <a:ext cx="10515600" cy="5456122"/>
          </a:xfrm>
        </p:spPr>
        <p:txBody>
          <a:bodyPr>
            <a:normAutofit/>
          </a:bodyPr>
          <a:lstStyle>
            <a:lvl1pPr>
              <a:defRPr sz="3200" b="1"/>
            </a:lvl1pPr>
            <a:lvl2pPr>
              <a:defRPr sz="2800" b="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7FD9E6-DC85-4DBF-BFA2-D25CC06C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345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6CB9E-C6B8-4786-B934-0F771EED5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0EC95C-0E66-4425-A435-2688E1AE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80F36-6416-4ADA-8AED-EB4924BFD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7AEED-69C4-49A6-ACA3-2B901F65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026DC0-0A7B-4557-99B5-903672167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86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2B4CB-47BE-4B65-8D9C-2550D3ACC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38E82D-2B77-4244-ACC8-8D29687AC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E9EA25-2761-4EA1-B953-0A835FD9C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CEF7E3-E483-41BB-899C-243AF403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EF9761-38AC-46B0-AA4D-5B9D2B39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5BEFC-583A-4F44-AE47-53DCCCAFC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851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A1353-9F90-4255-9242-6F1FF897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D697DB-1170-422B-9813-A74C8250F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FD7B5E-130B-4C70-AECB-64F5E36AF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7B2D7EA-ACA4-4B7D-B89D-22D1BA05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9BCE45-223B-48F9-B0B7-DCFE7BF17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AEDEB5-A1C8-40C3-977D-E88E20A51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408999-3023-4EFA-BD6A-D99B7044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C440BE-CA93-4868-A6E2-B9F6FA8E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22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C672-1574-4605-A9E5-5BC2B362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77A9F-9235-4B8F-9CE8-FCAAE6D7B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9CFEF0-59BE-47A1-A817-43DBD1C3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FC3F17-D0BF-43CE-97CE-F6D46FEB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4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9773F19-6E84-4ABA-B49A-A883D42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2CCD70-4700-49F2-91F7-4D47A12B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0AAC21-07ED-4F8B-BDDD-DB9A455F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17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D27EE-9289-4354-9428-B01995B83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27C969-A446-477E-89BD-4C3FBF98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99D7E6-B0AD-4F46-808B-3B140CEFA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C127B9-9112-457A-9F50-5816EDA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0013D-7929-40DB-9075-A5E6BF819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D22FA8-59E0-41DB-9AAE-2CED4BD9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7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C313F-6ECB-4681-9C81-892042ECC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E2A13-8F27-4C51-AE24-57A8842C7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2CEC6E-EAAB-419C-8AA0-5882222710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D37D84-7806-413C-AEE6-3CD588B1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8AFC255-1F4D-43B4-833F-4EA1A117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93D-8010-4598-AAB1-02E16479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21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541DE5-75F6-4166-B6D2-F6991A60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B5A9EE-3BBE-408E-A157-16A4360BC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7BEE1-42E1-4FCA-A249-E5BC8415C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D10CC-1A3E-4157-A538-D3FD21D39C1E}" type="datetimeFigureOut">
              <a:rPr lang="ko-KR" altLang="en-US" smtClean="0"/>
              <a:t>2021-10-03-Sunday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30CC7-5FAD-4E15-9766-B4418C0CC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066FFB-B7B0-4A7C-965B-C9567ABF1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10999-8FBE-4801-BE6E-CE0912F597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4EAEE-A2AD-4142-B539-1BD05FA7EF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Day4 </a:t>
            </a:r>
            <a:br>
              <a:rPr lang="en-US" altLang="ko-KR" b="1" dirty="0"/>
            </a:br>
            <a:r>
              <a:rPr lang="ko-KR" altLang="en-US" b="1" dirty="0" err="1"/>
              <a:t>넘파이</a:t>
            </a:r>
            <a:r>
              <a:rPr lang="ko-KR" altLang="en-US" b="1" dirty="0"/>
              <a:t> 응용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507BC-D433-4720-AFA8-930771B76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인하공업전문대학 </a:t>
            </a:r>
            <a:endParaRPr lang="en-US" altLang="ko-KR" dirty="0"/>
          </a:p>
          <a:p>
            <a:r>
              <a:rPr lang="ko-KR" altLang="en-US" dirty="0"/>
              <a:t>컴퓨터시스템과</a:t>
            </a:r>
            <a:endParaRPr lang="en-US" altLang="ko-KR" dirty="0"/>
          </a:p>
          <a:p>
            <a:r>
              <a:rPr lang="ko-KR" altLang="en-US" dirty="0"/>
              <a:t>김기태</a:t>
            </a:r>
          </a:p>
        </p:txBody>
      </p:sp>
    </p:spTree>
    <p:extLst>
      <p:ext uri="{BB962C8B-B14F-4D97-AF65-F5344CB8AC3E}">
        <p14:creationId xmlns:p14="http://schemas.microsoft.com/office/powerpoint/2010/main" val="201452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9A1FF-4B4B-4FA7-93A8-2B21DEE3D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6. </a:t>
            </a:r>
            <a:r>
              <a:rPr lang="ko-KR" altLang="en-US" dirty="0"/>
              <a:t>배열 분리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97A3CD-B71A-4C5F-B2A9-2FEAB14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019"/>
            <a:ext cx="7322073" cy="597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CDEB1-395B-415C-9B4E-771D41C38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09577"/>
            <a:ext cx="3431959" cy="1638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459589-1070-4093-837C-896549C56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48395"/>
            <a:ext cx="6823230" cy="67268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6D6BD2-341D-49D1-9C6E-D31E43FF7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421082"/>
            <a:ext cx="4071152" cy="110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04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9655"/>
            <a:ext cx="10515600" cy="5597602"/>
          </a:xfrm>
        </p:spPr>
        <p:txBody>
          <a:bodyPr>
            <a:normAutofit/>
          </a:bodyPr>
          <a:lstStyle/>
          <a:p>
            <a:r>
              <a:rPr lang="ko-KR" altLang="en-US" b="0" dirty="0"/>
              <a:t>오늘은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행렬 연산을 처리해보았습니다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넘파이는</a:t>
            </a:r>
            <a:r>
              <a:rPr lang="ko-KR" altLang="en-US" b="0" dirty="0"/>
              <a:t> 행렬이나 대규모 다차원 배열을 쉽게 처리해줄 수 있는 라이브러리로 상당히 다양한 곳에서 사용됩니다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특히 오늘 </a:t>
            </a:r>
            <a:r>
              <a:rPr lang="ko-KR" altLang="en-US" b="0"/>
              <a:t>배운 내용 중에 </a:t>
            </a:r>
            <a:r>
              <a:rPr lang="ko-KR" altLang="en-US" b="0" dirty="0" err="1"/>
              <a:t>넘파이</a:t>
            </a:r>
            <a:r>
              <a:rPr lang="ko-KR" altLang="en-US" b="0" dirty="0"/>
              <a:t> 집계함수</a:t>
            </a:r>
            <a:r>
              <a:rPr lang="en-US" altLang="ko-KR" b="0" dirty="0"/>
              <a:t>, </a:t>
            </a:r>
            <a:r>
              <a:rPr lang="ko-KR" altLang="en-US" b="0" dirty="0"/>
              <a:t>브로드 캐스팅</a:t>
            </a:r>
            <a:r>
              <a:rPr lang="en-US" altLang="ko-KR" b="0" dirty="0"/>
              <a:t>, </a:t>
            </a:r>
            <a:r>
              <a:rPr lang="ko-KR" altLang="en-US" b="0" dirty="0" err="1"/>
              <a:t>슬라이싱</a:t>
            </a:r>
            <a:r>
              <a:rPr lang="en-US" altLang="ko-KR" b="0" dirty="0"/>
              <a:t>, </a:t>
            </a:r>
            <a:r>
              <a:rPr lang="ko-KR" altLang="en-US" b="0" dirty="0"/>
              <a:t>배열 변환 등을 자주 사용하게 됩니다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 사용법을 정확히 익혀 두시고 충분히 연습하세요</a:t>
            </a:r>
            <a:r>
              <a:rPr lang="en-US" altLang="ko-KR" b="0" dirty="0"/>
              <a:t>.</a:t>
            </a:r>
          </a:p>
          <a:p>
            <a:r>
              <a:rPr lang="ko-KR" altLang="en-US" b="0" dirty="0"/>
              <a:t>수고하셨습니다</a:t>
            </a:r>
            <a:r>
              <a:rPr lang="en-US" altLang="ko-KR" b="0" dirty="0"/>
              <a:t>. </a:t>
            </a:r>
          </a:p>
          <a:p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294312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0B0894-F2EE-4583-9F82-3A722E54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759655"/>
            <a:ext cx="11071274" cy="5866228"/>
          </a:xfrm>
        </p:spPr>
        <p:txBody>
          <a:bodyPr>
            <a:normAutofit/>
          </a:bodyPr>
          <a:lstStyle/>
          <a:p>
            <a:r>
              <a:rPr lang="ko-KR" altLang="en-US" b="0" dirty="0"/>
              <a:t>안녕하세요</a:t>
            </a:r>
            <a:r>
              <a:rPr lang="en-US" altLang="ko-KR" b="0" dirty="0"/>
              <a:t>.</a:t>
            </a:r>
            <a:r>
              <a:rPr lang="ko-KR" altLang="en-US" b="0" dirty="0"/>
              <a:t> 김기태입니다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지난 시간에는 객체지향 프로그래밍을 위해 많이 사용되는</a:t>
            </a:r>
            <a:r>
              <a:rPr lang="en-US" altLang="ko-KR" b="0" dirty="0"/>
              <a:t>/</a:t>
            </a:r>
            <a:r>
              <a:rPr lang="ko-KR" altLang="en-US" b="0" dirty="0"/>
              <a:t> 클래스를 작성해 보았습니다</a:t>
            </a:r>
            <a:r>
              <a:rPr lang="en-US" altLang="ko-KR" b="0" dirty="0"/>
              <a:t>. </a:t>
            </a:r>
            <a:r>
              <a:rPr lang="ko-KR" altLang="en-US" b="0" dirty="0"/>
              <a:t>객체</a:t>
            </a:r>
            <a:r>
              <a:rPr lang="en-US" altLang="ko-KR" b="0" dirty="0"/>
              <a:t>, </a:t>
            </a:r>
            <a:r>
              <a:rPr lang="ko-KR" altLang="en-US" b="0" dirty="0"/>
              <a:t>인스턴스</a:t>
            </a:r>
            <a:r>
              <a:rPr lang="en-US" altLang="ko-KR" b="0" dirty="0"/>
              <a:t>, </a:t>
            </a:r>
            <a:r>
              <a:rPr lang="ko-KR" altLang="en-US" b="0" dirty="0"/>
              <a:t>생성자</a:t>
            </a:r>
            <a:r>
              <a:rPr lang="en-US" altLang="ko-KR" b="0" dirty="0"/>
              <a:t>, getter/setter, __str__ </a:t>
            </a:r>
            <a:r>
              <a:rPr lang="ko-KR" altLang="en-US" b="0" dirty="0"/>
              <a:t>등에 대해 잘 정리하고 </a:t>
            </a:r>
            <a:r>
              <a:rPr lang="ko-KR" altLang="en-US" b="0" dirty="0" err="1"/>
              <a:t>계신가요</a:t>
            </a:r>
            <a:r>
              <a:rPr lang="en-US" altLang="ko-KR" b="0" dirty="0"/>
              <a:t>? </a:t>
            </a:r>
          </a:p>
          <a:p>
            <a:r>
              <a:rPr lang="ko-KR" altLang="en-US" b="0" dirty="0"/>
              <a:t>오늘은 </a:t>
            </a:r>
            <a:r>
              <a:rPr lang="ko-KR" altLang="en-US" b="0" dirty="0" err="1"/>
              <a:t>넘파이를</a:t>
            </a:r>
            <a:r>
              <a:rPr lang="ko-KR" altLang="en-US" b="0" dirty="0"/>
              <a:t> 이용한 행렬 연산을 처리해보도록 하겠습니다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 err="1"/>
              <a:t>넘파이는</a:t>
            </a:r>
            <a:r>
              <a:rPr lang="ko-KR" altLang="en-US" b="0" dirty="0"/>
              <a:t> 행렬이나 대규모 다차원 배열을 쉽게 처리해줄 수 있는 라이브러리로 상당히 다양한 기능을 가지고 있습니다</a:t>
            </a:r>
            <a:r>
              <a:rPr lang="en-US" altLang="ko-KR" b="0" dirty="0"/>
              <a:t>. </a:t>
            </a:r>
          </a:p>
          <a:p>
            <a:r>
              <a:rPr lang="ko-KR" altLang="en-US" b="0" dirty="0"/>
              <a:t>그럼 지금부터 프로그램을 통해 </a:t>
            </a:r>
            <a:r>
              <a:rPr lang="ko-KR" altLang="en-US" b="0" dirty="0" err="1"/>
              <a:t>넘파이</a:t>
            </a:r>
            <a:r>
              <a:rPr lang="ko-KR" altLang="en-US" b="0" dirty="0"/>
              <a:t> </a:t>
            </a:r>
            <a:r>
              <a:rPr lang="ko-KR" altLang="en-US" b="0" dirty="0" err="1"/>
              <a:t>사용법를</a:t>
            </a:r>
            <a:r>
              <a:rPr lang="ko-KR" altLang="en-US" b="0" dirty="0"/>
              <a:t> 배워보겠습니다</a:t>
            </a:r>
            <a:r>
              <a:rPr lang="en-US" altLang="ko-KR" b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809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문제</a:t>
            </a:r>
            <a:r>
              <a:rPr lang="en-US" altLang="ko-KR" dirty="0"/>
              <a:t>] </a:t>
            </a:r>
            <a:r>
              <a:rPr lang="ko-KR" altLang="en-US" dirty="0" err="1"/>
              <a:t>넘파이를</a:t>
            </a:r>
            <a:r>
              <a:rPr lang="ko-KR" altLang="en-US" dirty="0"/>
              <a:t> 이용한 연산 정리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조건</a:t>
            </a:r>
            <a:r>
              <a:rPr lang="en-US" altLang="ko-KR" dirty="0"/>
              <a:t>]</a:t>
            </a:r>
          </a:p>
          <a:p>
            <a:pPr>
              <a:buFontTx/>
              <a:buChar char="-"/>
            </a:pPr>
            <a:r>
              <a:rPr lang="ko-KR" altLang="en-US" dirty="0" err="1"/>
              <a:t>넘파이</a:t>
            </a:r>
            <a:r>
              <a:rPr lang="ko-KR" altLang="en-US" dirty="0"/>
              <a:t> 산술 연산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넘파이</a:t>
            </a:r>
            <a:r>
              <a:rPr lang="ko-KR" altLang="en-US" dirty="0"/>
              <a:t> </a:t>
            </a:r>
            <a:r>
              <a:rPr lang="ko-KR" altLang="en-US" dirty="0" err="1"/>
              <a:t>집계함수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브로드</a:t>
            </a:r>
            <a:r>
              <a:rPr lang="ko-KR" altLang="en-US" dirty="0"/>
              <a:t> 캐스팅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err="1"/>
              <a:t>팬시</a:t>
            </a:r>
            <a:r>
              <a:rPr lang="ko-KR" altLang="en-US" dirty="0"/>
              <a:t> 인덱싱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배열 변환 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배열 분리 </a:t>
            </a:r>
          </a:p>
        </p:txBody>
      </p:sp>
    </p:spTree>
    <p:extLst>
      <p:ext uri="{BB962C8B-B14F-4D97-AF65-F5344CB8AC3E}">
        <p14:creationId xmlns:p14="http://schemas.microsoft.com/office/powerpoint/2010/main" val="5237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75E10D-DF4D-4F82-8F22-30A5AA5E5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넘파이</a:t>
            </a:r>
            <a:r>
              <a:rPr lang="ko-KR" altLang="en-US" dirty="0"/>
              <a:t> 산술 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9770C0-80D0-4571-A03F-77376905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31" y="1258550"/>
            <a:ext cx="5320317" cy="17315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A185CC5-6358-46FD-9352-26262729C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1" y="2988109"/>
            <a:ext cx="2707433" cy="10963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F611A19-B4A8-4216-BB91-89DBCD996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84456"/>
            <a:ext cx="4023363" cy="868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A9E31C-F498-409C-AD80-15FB26BDB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1297"/>
            <a:ext cx="2483498" cy="107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293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B27C4D-EA0D-4D1D-9CC5-9FB01A0F9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09639"/>
            <a:ext cx="10515600" cy="59772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넘파이</a:t>
            </a:r>
            <a:r>
              <a:rPr lang="ko-KR" altLang="en-US" dirty="0"/>
              <a:t> 산술 연산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FBB73E5-8FA4-4858-9FE4-4D7F29CDD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33" y="2858113"/>
            <a:ext cx="2371460" cy="5149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A915553-81BD-4827-883A-9E98F2491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04" y="3512355"/>
            <a:ext cx="2371460" cy="1016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003CBF-369F-43C4-9F83-2C792E8CB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032" y="4474094"/>
            <a:ext cx="2149518" cy="4522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50BE45C-148F-433C-8E5A-666B2D88AE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32" y="4871607"/>
            <a:ext cx="2149517" cy="10164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8FB9F455-E44B-4186-9337-35ABF28234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9567" y="1513560"/>
            <a:ext cx="2041078" cy="36077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2B4675-C5F5-4E9D-823C-A901051943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032" y="1480847"/>
            <a:ext cx="1723391" cy="36077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F468B25-A796-4091-8328-0F9950DB6D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1032" y="1904727"/>
            <a:ext cx="2229004" cy="84613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DF6098C-9E3E-4A68-A10A-2F454DB15A9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9567" y="1986393"/>
            <a:ext cx="2070509" cy="898529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253FD38-F6C9-46B5-9552-A382194A11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8998" y="3030588"/>
            <a:ext cx="1525983" cy="376498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8DCF406-1CF1-4C4B-9BB7-D0117E802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18998" y="3512356"/>
            <a:ext cx="2041078" cy="89430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E96E297-0560-4B82-A009-115EF3DF5E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18998" y="4406663"/>
            <a:ext cx="1525983" cy="46494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F0FA4D7-1A48-426A-8006-C3BD84BD116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18999" y="4871607"/>
            <a:ext cx="2041077" cy="101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47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42911-7FED-4546-A4C1-6A74D859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넘파이</a:t>
            </a:r>
            <a:r>
              <a:rPr lang="ko-KR" altLang="en-US" dirty="0"/>
              <a:t> 집계함수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3822E-F272-4D6A-BAE7-6B2EB63FE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602" y="1461295"/>
            <a:ext cx="1806244" cy="3861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31DC243-7881-4BEF-AF14-1C2AF6C73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02" y="1858326"/>
            <a:ext cx="1227745" cy="3434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841362D-3F01-4939-99A9-51FF00F13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34" y="2220374"/>
            <a:ext cx="2879263" cy="4298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E8F19D-8657-4444-84D0-6BCDE3F8C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200" y="2647790"/>
            <a:ext cx="2905530" cy="45719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856267B-0EEC-4CB7-8391-35262C4651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334" y="3156762"/>
            <a:ext cx="1516996" cy="3141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746F2F9-6F33-438D-9FA2-CA45B1CA7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200" y="3522648"/>
            <a:ext cx="1757866" cy="31411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A3032E-62E5-425B-BDA2-4115C8BE6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201" y="3907794"/>
            <a:ext cx="1164510" cy="32845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BB2AAE6-6AF9-4351-B339-C9188C51D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2200" y="4335210"/>
            <a:ext cx="3963694" cy="31411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E25943C-5F83-4E12-9671-8D6A53F7A3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333" y="4748288"/>
            <a:ext cx="1744733" cy="31411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9419660A-EC78-4958-86FF-2984B686B8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200" y="5161366"/>
            <a:ext cx="2265522" cy="79710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467EE19-34D6-4E16-ACD9-13078D8429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78191" y="1527977"/>
            <a:ext cx="1921997" cy="35084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6952E9B-7C9D-4F45-89CA-EF0363A210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578191" y="2030044"/>
            <a:ext cx="1921997" cy="67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9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41D53-EE37-4FE9-8913-D92ED7F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브로드 캐스팅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2CFC80F-1C01-4832-9B06-0D62C907C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2" y="1369348"/>
            <a:ext cx="898108" cy="36886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D3985D-3D47-429C-9F20-5469B9E2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12" y="1868453"/>
            <a:ext cx="1877823" cy="6764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80B53C-DF3F-4F96-B3CF-AB100DE24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312" y="2689170"/>
            <a:ext cx="1089175" cy="3152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01D91E-E944-41C8-88C7-8A9E5300B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11" y="3148690"/>
            <a:ext cx="1775187" cy="70485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DBB77BD-67FC-4327-82D8-A2866C98E0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310" y="4095296"/>
            <a:ext cx="2988167" cy="95823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9A98A5C-89FE-4D1F-B828-D9CF665AE4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09" y="5158200"/>
            <a:ext cx="2857539" cy="15119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F2088E-5A97-4055-83B8-EF996DA035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768" y="1339104"/>
            <a:ext cx="1203669" cy="36886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6AA52C9-D076-40B1-881D-531B53F1A2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9768" y="1823823"/>
            <a:ext cx="2279628" cy="117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3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43700-8D5C-485C-92E5-2D609D55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726FBC-9928-4B2C-945A-3D8C44E5A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6409"/>
            <a:ext cx="4846731" cy="597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9B264FF-4630-4D48-A8A9-43133AF0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6164"/>
            <a:ext cx="3239278" cy="10066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FDBEDD-9E4B-48B2-9885-2AD09F90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6789"/>
            <a:ext cx="3687147" cy="3394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EF05C8-6DA3-4203-AD34-641D2A126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630554"/>
            <a:ext cx="2791408" cy="55535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8689BAA-9FBF-4517-97B8-8C126AE0E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618581"/>
            <a:ext cx="3332584" cy="6998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7FB958E-EBF7-48EB-B313-65880B7EE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5398643"/>
            <a:ext cx="2922037" cy="55729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2ABD1F3-D8B9-40EC-9D1C-D25A7902B2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07071" y="1402594"/>
            <a:ext cx="4725059" cy="64153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B724741-35B3-4C91-9DD0-B7C641ABD1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07070" y="2167260"/>
            <a:ext cx="3201893" cy="6415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573E332-3BCC-4451-B162-A7C5BA1B9F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07070" y="2925267"/>
            <a:ext cx="4050818" cy="2515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B6C6138-B8A5-466F-B334-541D23BED01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07070" y="3357587"/>
            <a:ext cx="3687146" cy="92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631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FBAE51-8AAE-4C4C-BDF6-A09F761F8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5. </a:t>
            </a:r>
            <a:r>
              <a:rPr lang="ko-KR" altLang="en-US" dirty="0"/>
              <a:t>배열 변환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32815A-F79C-4E7A-A1A5-79C00DC8F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10321"/>
            <a:ext cx="3664963" cy="5977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ADFE9-2942-4F44-83F0-29E4BABC3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111287"/>
            <a:ext cx="3858087" cy="20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16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180</Words>
  <Application>Microsoft Office PowerPoint</Application>
  <PresentationFormat>와이드스크린</PresentationFormat>
  <Paragraphs>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Day4  넘파이 응용1</vt:lpstr>
      <vt:lpstr>PowerPoint 프레젠테이션</vt:lpstr>
      <vt:lpstr>[문제] 넘파이를 이용한 연산 정리 </vt:lpstr>
      <vt:lpstr>1. 넘파이 산술 연산</vt:lpstr>
      <vt:lpstr>1. 넘파이 산술 연산</vt:lpstr>
      <vt:lpstr>2. 넘파이 집계함수</vt:lpstr>
      <vt:lpstr>3. 브로드 캐스팅</vt:lpstr>
      <vt:lpstr>4. 슬라이싱</vt:lpstr>
      <vt:lpstr>5. 배열 변환</vt:lpstr>
      <vt:lpstr>6. 배열 분리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무선통신과 휴대폰</dc:title>
  <dc:creator>kim kitae</dc:creator>
  <cp:lastModifiedBy>김종하</cp:lastModifiedBy>
  <cp:revision>65</cp:revision>
  <dcterms:created xsi:type="dcterms:W3CDTF">2021-06-13T13:51:22Z</dcterms:created>
  <dcterms:modified xsi:type="dcterms:W3CDTF">2021-10-03T08:20:24Z</dcterms:modified>
</cp:coreProperties>
</file>