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82" r:id="rId6"/>
    <p:sldId id="283" r:id="rId7"/>
    <p:sldId id="284" r:id="rId8"/>
    <p:sldId id="285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Day5 </a:t>
            </a:r>
            <a:br>
              <a:rPr lang="en-US" altLang="ko-KR" b="1" dirty="0"/>
            </a:br>
            <a:r>
              <a:rPr lang="ko-KR" altLang="en-US" b="1" dirty="0" err="1"/>
              <a:t>넘파이</a:t>
            </a:r>
            <a:r>
              <a:rPr lang="ko-KR" altLang="en-US" b="1" dirty="0"/>
              <a:t> 응용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이용한 행렬 연산을 </a:t>
            </a:r>
            <a:r>
              <a:rPr lang="ko-KR" altLang="en-US" b="0" dirty="0" err="1"/>
              <a:t>처리해보해</a:t>
            </a:r>
            <a:r>
              <a:rPr lang="ko-KR" altLang="en-US" b="0" dirty="0"/>
              <a:t> 보았습니다</a:t>
            </a:r>
            <a:r>
              <a:rPr lang="en-US" altLang="ko-KR" b="0" dirty="0"/>
              <a:t>. </a:t>
            </a:r>
            <a:r>
              <a:rPr lang="ko-KR" altLang="en-US" b="0" dirty="0"/>
              <a:t>어떻게</a:t>
            </a:r>
            <a:r>
              <a:rPr lang="en-US" altLang="ko-KR" b="0" dirty="0"/>
              <a:t>?</a:t>
            </a:r>
            <a:r>
              <a:rPr lang="ko-KR" altLang="en-US" b="0" dirty="0"/>
              <a:t> 충분히 </a:t>
            </a:r>
            <a:r>
              <a:rPr lang="ko-KR" altLang="en-US" b="0" dirty="0" err="1"/>
              <a:t>연습해보셨나요</a:t>
            </a:r>
            <a:r>
              <a:rPr lang="en-US" altLang="ko-KR" b="0" dirty="0"/>
              <a:t>? </a:t>
            </a:r>
          </a:p>
          <a:p>
            <a:r>
              <a:rPr lang="ko-KR" altLang="en-US" b="0" dirty="0"/>
              <a:t>그럼 오늘은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이용한 데이터분석을 수행해 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공공데이터로 제공되는 서울시의 온도에 대해</a:t>
            </a:r>
            <a:r>
              <a:rPr lang="en-US" altLang="ko-KR" b="0" dirty="0"/>
              <a:t>/</a:t>
            </a:r>
            <a:r>
              <a:rPr lang="ko-KR" altLang="en-US" b="0" dirty="0"/>
              <a:t> 그 해에서 가장 더웠던 날과 월별 기온 정보를 그래프로 출력해 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프로그램을 작성해 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6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 err="1"/>
              <a:t>넘파이를</a:t>
            </a:r>
            <a:r>
              <a:rPr lang="ko-KR" altLang="en-US" dirty="0"/>
              <a:t> 이용한 서울 온도 데이터 분석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0124"/>
            <a:ext cx="10515600" cy="4873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dirty="0"/>
              <a:t>제공된 </a:t>
            </a:r>
            <a:r>
              <a:rPr lang="en-US" altLang="ko-KR" dirty="0"/>
              <a:t>seoul.csv </a:t>
            </a:r>
            <a:r>
              <a:rPr lang="ko-KR" altLang="en-US" dirty="0"/>
              <a:t>파일을 </a:t>
            </a:r>
            <a:r>
              <a:rPr lang="ko-KR" altLang="en-US" dirty="0" err="1"/>
              <a:t>넘파이에서</a:t>
            </a:r>
            <a:r>
              <a:rPr lang="ko-KR" altLang="en-US" dirty="0"/>
              <a:t> 읽어 들인다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데이터를 확인하고 필요한 부분을 추출하고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불필요한 부분은 제거한다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데이터 중 최고 온도 부분만 추출해서 </a:t>
            </a:r>
            <a:r>
              <a:rPr lang="en-US" altLang="ko-KR" dirty="0"/>
              <a:t>2019</a:t>
            </a:r>
            <a:r>
              <a:rPr lang="ko-KR" altLang="en-US" dirty="0"/>
              <a:t>년 중 제일 더운 날의 온도를 구하고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제일 더운 날의 정보를 찾아서 화면에 출력한다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월별 정보를 이용해서 그래프로 나타낸다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94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6F932-60B2-475A-A537-D745352B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넘파이에서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1432F-3F25-4601-B683-DC969A19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77" y="1535614"/>
            <a:ext cx="3170445" cy="5525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61B46F-EF7C-4E1C-85A2-DDC72C6A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76" y="2108381"/>
            <a:ext cx="6740531" cy="714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969735-D291-412D-98C2-E7E68AA6C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76" y="2930333"/>
            <a:ext cx="5364039" cy="14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2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C8ECB-2F93-4BEF-8413-82083995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확인 및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1F6DC-DFCB-474A-B9EC-86DE558E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0167"/>
            <a:ext cx="3683079" cy="1213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E38095-65A5-4B75-B568-E75F59BA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3540"/>
            <a:ext cx="4599648" cy="17309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8FA63C-0C30-4AE8-8168-3BC29366A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430" y="1151562"/>
            <a:ext cx="3683079" cy="1730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F73E3E-CF93-45F6-A4B9-267EAF3C0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430" y="2882482"/>
            <a:ext cx="3643773" cy="20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51ECC-BA8A-4B63-8DD8-5111EDB4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 확인 및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5FE2A-30A1-4DC1-A5CF-3E17B5D0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61502"/>
            <a:ext cx="10649506" cy="676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653BAD-1E43-41F7-935A-E77F4EB3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31974"/>
            <a:ext cx="5898605" cy="16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FA213-570D-40D9-A7C6-26080E7D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추출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03F32-1AED-4C7D-8A66-1F78733A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33" y="1273041"/>
            <a:ext cx="5997224" cy="706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4894D-FFE1-4D8D-9690-073F470E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3" y="2099388"/>
            <a:ext cx="3727734" cy="706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F14219-04AC-437B-9454-A6B69FE0E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33" y="2925735"/>
            <a:ext cx="2631711" cy="8206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BBFF51-A2DF-43B8-8D2B-DB1E571C5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33" y="3658763"/>
            <a:ext cx="7441766" cy="8954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B12806-1E9D-46D7-8E37-514BA35BE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133" y="4604778"/>
            <a:ext cx="5677505" cy="8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D0378-1BB1-4212-88F0-2AA9F2DE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693116-6050-466D-8215-29E05797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2846"/>
            <a:ext cx="5639587" cy="4210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1E7C9D-6AD0-4050-8E63-9D08491E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787" y="962846"/>
            <a:ext cx="496321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3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이용한 데이터분석을 수행해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공공데이터로 제공되는 서울시의 온도에 대해 가장 더운 날과 월별 기온 정보를 그래프로 출력해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넘파이를</a:t>
            </a:r>
            <a:r>
              <a:rPr lang="ko-KR" altLang="en-US" b="0" dirty="0"/>
              <a:t> 이용해서 데이터를 처리하고 분석하는 과정에 대해 이해가 잘 되고 있는지 궁금하네요</a:t>
            </a:r>
            <a:r>
              <a:rPr lang="en-US" altLang="ko-KR" b="0" dirty="0"/>
              <a:t>. </a:t>
            </a:r>
            <a:r>
              <a:rPr lang="ko-KR" altLang="en-US" b="0" dirty="0"/>
              <a:t>  </a:t>
            </a:r>
            <a:endParaRPr lang="en-US" altLang="ko-KR" b="0" dirty="0"/>
          </a:p>
          <a:p>
            <a:r>
              <a:rPr lang="ko-KR" altLang="en-US" b="0" dirty="0"/>
              <a:t>혹시라도 아직 잘 모르겠다는 생각이 들면 다시 한 번 연습을 해서라도 정확히 이해하도록 하세요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수고하셨습니다</a:t>
            </a:r>
            <a:r>
              <a:rPr lang="en-US" altLang="ko-KR" b="0"/>
              <a:t>.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08143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196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Day5  넘파이 응용2</vt:lpstr>
      <vt:lpstr>PowerPoint 프레젠테이션</vt:lpstr>
      <vt:lpstr>[문제] 넘파이를 이용한 서울 온도 데이터 분석 </vt:lpstr>
      <vt:lpstr>1. 넘파이에서 csv파일 읽기</vt:lpstr>
      <vt:lpstr>2. 데이터 확인 및 삭제</vt:lpstr>
      <vt:lpstr>2. 데이터 확인 및 삭제</vt:lpstr>
      <vt:lpstr>3. 데이터 추출</vt:lpstr>
      <vt:lpstr>4. 데이터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63</cp:revision>
  <dcterms:created xsi:type="dcterms:W3CDTF">2021-06-13T13:51:22Z</dcterms:created>
  <dcterms:modified xsi:type="dcterms:W3CDTF">2021-10-03T08:52:57Z</dcterms:modified>
</cp:coreProperties>
</file>