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1" r:id="rId5"/>
    <p:sldId id="282" r:id="rId6"/>
    <p:sldId id="283" r:id="rId7"/>
    <p:sldId id="284" r:id="rId8"/>
    <p:sldId id="2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Day6</a:t>
            </a:r>
            <a:br>
              <a:rPr lang="en-US" altLang="ko-KR" b="1" dirty="0"/>
            </a:br>
            <a:r>
              <a:rPr lang="ko-KR" altLang="en-US" b="1" dirty="0" err="1"/>
              <a:t>판다스</a:t>
            </a:r>
            <a:r>
              <a:rPr lang="en-US" altLang="ko-KR" b="1" dirty="0"/>
              <a:t> </a:t>
            </a:r>
            <a:r>
              <a:rPr lang="ko-KR" altLang="en-US" b="1" dirty="0"/>
              <a:t>응용</a:t>
            </a:r>
            <a:r>
              <a:rPr lang="en-US" altLang="ko-KR" b="1" dirty="0"/>
              <a:t>1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</a:t>
            </a:r>
            <a:r>
              <a:rPr lang="ko-KR" altLang="en-US" b="0" dirty="0" err="1"/>
              <a:t>넘파이를</a:t>
            </a:r>
            <a:r>
              <a:rPr lang="ko-KR" altLang="en-US" b="0" dirty="0"/>
              <a:t> 이용한 서울시 온도에 대한 분석을 처리해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오늘은 </a:t>
            </a:r>
            <a:r>
              <a:rPr lang="ko-KR" altLang="en-US" b="0" dirty="0" err="1"/>
              <a:t>판다스를</a:t>
            </a:r>
            <a:r>
              <a:rPr lang="ko-KR" altLang="en-US" b="0" dirty="0"/>
              <a:t> 이용한 데이터분석을 수행해 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공공데이터로 제공되는 서울시의 </a:t>
            </a:r>
            <a:r>
              <a:rPr lang="en-US" altLang="ko-KR" b="0" dirty="0"/>
              <a:t>CCTV </a:t>
            </a:r>
            <a:r>
              <a:rPr lang="ko-KR" altLang="en-US" b="0" dirty="0"/>
              <a:t>데이터를 분석하기 위해 우선 파일에 대한 </a:t>
            </a:r>
            <a:r>
              <a:rPr lang="ko-KR" altLang="en-US" b="0" dirty="0" err="1"/>
              <a:t>전처리</a:t>
            </a:r>
            <a:r>
              <a:rPr lang="ko-KR" altLang="en-US" b="0" dirty="0"/>
              <a:t> 과정을 수행해 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파일에 대한 데이터 </a:t>
            </a:r>
            <a:r>
              <a:rPr lang="ko-KR" altLang="en-US" b="0" dirty="0" err="1"/>
              <a:t>전처리</a:t>
            </a:r>
            <a:r>
              <a:rPr lang="ko-KR" altLang="en-US" b="0" dirty="0"/>
              <a:t> 과정은 결과의 정확도를 위해 아주 중요한 과정입니다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</a:t>
            </a:r>
            <a:r>
              <a:rPr lang="en-US" altLang="ko-KR" b="0" dirty="0"/>
              <a:t>CCTV</a:t>
            </a:r>
            <a:r>
              <a:rPr lang="ko-KR" altLang="en-US" b="0" dirty="0"/>
              <a:t>에 대한 분석을 시작해보겠습니다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CCTV </a:t>
            </a:r>
            <a:r>
              <a:rPr lang="ko-KR" altLang="en-US" dirty="0"/>
              <a:t>데이터 분석하기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pPr>
              <a:buFontTx/>
              <a:buChar char="-"/>
            </a:pPr>
            <a:r>
              <a:rPr lang="ko-KR" altLang="en-US" b="0" dirty="0" err="1"/>
              <a:t>공공데이터</a:t>
            </a:r>
            <a:r>
              <a:rPr lang="ko-KR" altLang="en-US" b="0" dirty="0"/>
              <a:t> 사이트에 제공되는 </a:t>
            </a:r>
            <a:r>
              <a:rPr lang="en-US" altLang="ko-KR" b="0" dirty="0"/>
              <a:t>CCTV </a:t>
            </a:r>
            <a:r>
              <a:rPr lang="ko-KR" altLang="en-US" b="0" dirty="0"/>
              <a:t>데이터를 사용한다</a:t>
            </a:r>
            <a:r>
              <a:rPr lang="en-US" altLang="ko-KR" b="0" dirty="0"/>
              <a:t>. </a:t>
            </a:r>
          </a:p>
          <a:p>
            <a:pPr>
              <a:buFontTx/>
              <a:buChar char="-"/>
            </a:pPr>
            <a:r>
              <a:rPr lang="ko-KR" altLang="en-US" b="0" dirty="0"/>
              <a:t>데이터 분석에서 사용하기 위해 셀데이터를 숫자 데이터로 변경하고 불필요한 데이터를 제거한다</a:t>
            </a:r>
            <a:r>
              <a:rPr lang="en-US" altLang="ko-KR" b="0" dirty="0"/>
              <a:t>. </a:t>
            </a:r>
          </a:p>
          <a:p>
            <a:pPr>
              <a:buFontTx/>
              <a:buChar char="-"/>
            </a:pPr>
            <a:r>
              <a:rPr lang="ko-KR" altLang="en-US" b="0" dirty="0" err="1"/>
              <a:t>판다스</a:t>
            </a:r>
            <a:r>
              <a:rPr lang="ko-KR" altLang="en-US" b="0" dirty="0"/>
              <a:t> 기능을 이용하여 파일을 불러오고 기본적인 데이터 분석 및 </a:t>
            </a:r>
            <a:r>
              <a:rPr lang="ko-KR" altLang="en-US" b="0" dirty="0" err="1"/>
              <a:t>결측치</a:t>
            </a:r>
            <a:r>
              <a:rPr lang="ko-KR" altLang="en-US" b="0" dirty="0"/>
              <a:t> 확인 및 특정한 값으로 처리를 수행한다</a:t>
            </a:r>
            <a:r>
              <a:rPr lang="en-US" altLang="ko-KR" b="0" dirty="0"/>
              <a:t>. </a:t>
            </a:r>
          </a:p>
          <a:p>
            <a:pPr>
              <a:buFontTx/>
              <a:buChar char="-"/>
            </a:pPr>
            <a:r>
              <a:rPr lang="ko-KR" altLang="en-US" b="0" dirty="0"/>
              <a:t>각 자치구별 쓰레기 무단 </a:t>
            </a:r>
            <a:r>
              <a:rPr lang="ko-KR" altLang="en-US" b="0" dirty="0" err="1"/>
              <a:t>투기용</a:t>
            </a:r>
            <a:r>
              <a:rPr lang="ko-KR" altLang="en-US" b="0" dirty="0"/>
              <a:t> </a:t>
            </a:r>
            <a:r>
              <a:rPr lang="en-US" altLang="ko-KR" b="0" dirty="0"/>
              <a:t>CCTV </a:t>
            </a:r>
            <a:r>
              <a:rPr lang="ko-KR" altLang="en-US" b="0" dirty="0"/>
              <a:t>개수를 그래프로 나타낸다</a:t>
            </a:r>
            <a:r>
              <a:rPr lang="en-US" altLang="ko-KR" b="0" dirty="0"/>
              <a:t>. </a:t>
            </a:r>
            <a:r>
              <a:rPr lang="ko-KR" alt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192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2CAFE-78A9-419D-BB7A-E6524ABC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읽기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D7CCB4-FB08-4519-BAEF-5BE4FBF7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70" y="1101684"/>
            <a:ext cx="1505160" cy="276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D7721D-48B3-47D2-90CB-23594201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70" y="1401118"/>
            <a:ext cx="3343742" cy="390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AFDDFE-BC3C-43A0-B573-7CAA05D1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34" y="1814868"/>
            <a:ext cx="1000264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D48C6-ED0F-493C-B210-6180445A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F01CF3-F592-408E-8004-34285457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96" y="4281094"/>
            <a:ext cx="3162741" cy="581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0D20D1-8ADE-4250-833E-6D135914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96" y="4862200"/>
            <a:ext cx="3762900" cy="1886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1C1AFB-EB0B-406C-A933-FA004BACC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96" y="1186638"/>
            <a:ext cx="6001588" cy="390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866A4F-32C0-498D-92E7-4BC786D1A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496" y="1644694"/>
            <a:ext cx="5477639" cy="25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A4DF4-3F94-4E38-89BA-87EAB8D8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데이터를 특정한 값으로 채우기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90BFA6-F6BF-4F15-97AB-C5C47428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98" y="1186009"/>
            <a:ext cx="3477110" cy="5620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C91341-3637-4A45-B898-AD0451E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98" y="1892523"/>
            <a:ext cx="3267531" cy="1876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AC8734-27F8-4C1E-AA93-02B08AA2C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98" y="3769210"/>
            <a:ext cx="1228896" cy="2191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9A70D0-32BE-44EF-8241-01220B2DC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98" y="3988316"/>
            <a:ext cx="1010743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0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3054C-C870-4C5F-8A6A-B3B51560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데이터를 그래프로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2B47D8-8A9A-4774-88D3-A5AB52B80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24" y="965065"/>
            <a:ext cx="3181794" cy="590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2D8ECA-1BC8-4080-9AC2-23BC5565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24" y="1557916"/>
            <a:ext cx="4391638" cy="14670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A5DFAF-F7BE-4479-8C24-E00AF99E3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0" y="2830063"/>
            <a:ext cx="12076590" cy="40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4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</a:t>
            </a:r>
            <a:r>
              <a:rPr lang="ko-KR" altLang="en-US" b="0" dirty="0" err="1"/>
              <a:t>판다스를</a:t>
            </a:r>
            <a:r>
              <a:rPr lang="ko-KR" altLang="en-US" b="0" dirty="0"/>
              <a:t> 이용한 데이터분석을 수행해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공공데이터로 제공된 서울시의 </a:t>
            </a:r>
            <a:r>
              <a:rPr lang="en-US" altLang="ko-KR" b="0" dirty="0"/>
              <a:t>CCTV </a:t>
            </a:r>
            <a:r>
              <a:rPr lang="ko-KR" altLang="en-US" b="0" dirty="0"/>
              <a:t>데이터를 분석하기 위해 우선 파일에 대한 </a:t>
            </a:r>
            <a:r>
              <a:rPr lang="ko-KR" altLang="en-US" b="0" dirty="0" err="1"/>
              <a:t>전처리</a:t>
            </a:r>
            <a:r>
              <a:rPr lang="ko-KR" altLang="en-US" b="0" dirty="0"/>
              <a:t> 과정도 수행해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또한 </a:t>
            </a:r>
            <a:r>
              <a:rPr lang="ko-KR" altLang="en-US" b="0" dirty="0" err="1"/>
              <a:t>판다스의</a:t>
            </a:r>
            <a:r>
              <a:rPr lang="ko-KR" altLang="en-US" b="0" dirty="0"/>
              <a:t> 기능을 이용해서 기본적인 데이터 분석 및 </a:t>
            </a:r>
            <a:r>
              <a:rPr lang="ko-KR" altLang="en-US" b="0" dirty="0" err="1"/>
              <a:t>결측치</a:t>
            </a:r>
            <a:r>
              <a:rPr lang="ko-KR" altLang="en-US" b="0" dirty="0"/>
              <a:t> 처리도 수행해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 배운 내용 잘 정리해두시기 바랍니다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감사합니다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207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184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Day6 판다스 응용1 </vt:lpstr>
      <vt:lpstr>PowerPoint 프레젠테이션</vt:lpstr>
      <vt:lpstr>[문제] CCTV 데이터 분석하기</vt:lpstr>
      <vt:lpstr>1. 데이터 읽기</vt:lpstr>
      <vt:lpstr>2. 데이터 확인</vt:lpstr>
      <vt:lpstr>3. 데이터를 특정한 값으로 채우기</vt:lpstr>
      <vt:lpstr>4. 데이터를 그래프로 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64</cp:revision>
  <dcterms:created xsi:type="dcterms:W3CDTF">2021-06-13T13:51:22Z</dcterms:created>
  <dcterms:modified xsi:type="dcterms:W3CDTF">2021-10-03T11:41:24Z</dcterms:modified>
</cp:coreProperties>
</file>