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Day7 </a:t>
            </a:r>
            <a:br>
              <a:rPr lang="en-US" altLang="ko-KR" b="1" dirty="0"/>
            </a:br>
            <a:r>
              <a:rPr lang="ko-KR" altLang="en-US" b="1" dirty="0" err="1"/>
              <a:t>판다스</a:t>
            </a:r>
            <a:r>
              <a:rPr lang="ko-KR" altLang="en-US" b="1" dirty="0"/>
              <a:t> 응용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2770E-9EDE-49E6-AEBA-07F2065E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33E2C-3DC0-4B3C-A6BA-19FF7CB72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19" y="1292743"/>
            <a:ext cx="3084005" cy="500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EED96E-147B-4A07-BB98-87C1922A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19" y="1905397"/>
            <a:ext cx="2421928" cy="2352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E29894-BFBE-4F81-A7F6-616E40820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19" y="4313043"/>
            <a:ext cx="642074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0FD3-6E91-445B-AA46-221FB32E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결측치</a:t>
            </a:r>
            <a:r>
              <a:rPr lang="en-US" altLang="ko-KR" dirty="0"/>
              <a:t> </a:t>
            </a:r>
            <a:r>
              <a:rPr lang="ko-KR" altLang="en-US" dirty="0"/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27D1A7-B0A3-4200-BFA3-94F591D5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29" y="1355756"/>
            <a:ext cx="6147964" cy="5977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D656AC-F220-4177-9370-CF33DC4C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29" y="2064548"/>
            <a:ext cx="3970024" cy="23387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40058-2E5F-4A73-A578-CE9FABE33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29" y="4463350"/>
            <a:ext cx="6697010" cy="609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90C95-FA70-4917-950D-E37FE642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29" y="5133061"/>
            <a:ext cx="2867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2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이용한 데이터분석에서 가장 많이 사용하는 타이타닉 데이터의 분석을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타이타닉 데이터는 다양한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사용법을 익힐 수 있는 아주 대표적인 예제 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캐글이란</a:t>
            </a:r>
            <a:r>
              <a:rPr lang="ko-KR" altLang="en-US" b="0" dirty="0"/>
              <a:t> 사이트에 가면 이번에 사용한 타이타닉 뿐만 아니라 </a:t>
            </a:r>
            <a:r>
              <a:rPr lang="en-US" altLang="ko-KR" b="0" dirty="0"/>
              <a:t>/</a:t>
            </a:r>
            <a:r>
              <a:rPr lang="ko-KR" altLang="en-US" b="0" dirty="0"/>
              <a:t> 데이터분석에 사용할 수 있는 다양한 데이터들이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여러분도 한번 새로운 데이터 분석에 도전해 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오늘도 수고 많으셨습니다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8904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이용하여 서울시 </a:t>
            </a:r>
            <a:r>
              <a:rPr lang="en-US" altLang="ko-KR" b="0" dirty="0"/>
              <a:t>CCTV</a:t>
            </a:r>
            <a:r>
              <a:rPr lang="ko-KR" altLang="en-US" b="0" dirty="0"/>
              <a:t>에 대한 데이터 분석을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이용한 데이터분석에서 가장 많이 사용하는 타이타닉 데이터를 수행해 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타이타닉 데이터는 </a:t>
            </a:r>
            <a:r>
              <a:rPr lang="ko-KR" altLang="en-US" b="0" dirty="0" err="1"/>
              <a:t>캐글이라는</a:t>
            </a:r>
            <a:r>
              <a:rPr lang="ko-KR" altLang="en-US" b="0" dirty="0"/>
              <a:t> 웹 사이트에서 다운받아서 </a:t>
            </a:r>
            <a:r>
              <a:rPr lang="ko-KR" altLang="en-US" b="0" dirty="0" err="1"/>
              <a:t>사용하데</a:t>
            </a:r>
            <a:r>
              <a:rPr lang="ko-KR" altLang="en-US" b="0" dirty="0"/>
              <a:t> 시간을 절약하기 위해</a:t>
            </a:r>
            <a:r>
              <a:rPr lang="en-US" altLang="ko-KR" b="0" dirty="0"/>
              <a:t>/</a:t>
            </a:r>
            <a:r>
              <a:rPr lang="ko-KR" altLang="en-US" b="0" dirty="0"/>
              <a:t> 이번 과정에서는 미리 다운로드한 파일을 사용하도록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프로그래밍 작성을 통해 다양한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사용법을 익힐 수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타이타닉 데이터를 분석해보겠습니다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타이타닉 데이터 분석하기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인터넷에서 구한 </a:t>
            </a:r>
            <a:r>
              <a:rPr lang="en-US" altLang="ko-KR" dirty="0"/>
              <a:t>titanic.csv </a:t>
            </a:r>
            <a:r>
              <a:rPr lang="ko-KR" altLang="en-US" dirty="0"/>
              <a:t>파일에 대해 분석하기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 프레임에 대한 정보 확인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속성 이름</a:t>
            </a:r>
            <a:r>
              <a:rPr lang="en-US" altLang="ko-KR" dirty="0"/>
              <a:t>, </a:t>
            </a:r>
            <a:r>
              <a:rPr lang="ko-KR" altLang="en-US" dirty="0"/>
              <a:t>인덱스 정보 확인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속성별 고유한 데이터 개수 확인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속성별 데이터 범주 확인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결측치</a:t>
            </a:r>
            <a:r>
              <a:rPr lang="ko-KR" altLang="en-US" dirty="0"/>
              <a:t> 처리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성별 생존자 확인하기 등 다양한 데이터 분석 수행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282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1063-74C8-4FA9-8F4E-FBBDA981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프레임 정보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5F5E39-380B-4830-A7D4-1B586B7F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575" y="1130560"/>
            <a:ext cx="1886213" cy="257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DC5061-FB2D-42A3-9263-C7A5D667E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5" y="1551796"/>
            <a:ext cx="5287113" cy="543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DA5971-BC7C-4255-B2E1-518F9254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06" y="2231277"/>
            <a:ext cx="385816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0311A-00A9-43AE-8BA4-41758F66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프레임 정보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F2DBB6-EBA6-45B3-802C-44CD7989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35" y="1157633"/>
            <a:ext cx="3057952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32D97A-C73D-4D3D-83E4-63A47332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35" y="1704894"/>
            <a:ext cx="4829849" cy="1133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6EBA66-DC42-40E9-A13D-251DC0CB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38527"/>
            <a:ext cx="1120296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74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71509-12F0-4649-98DD-2DB0E1E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속성 이름</a:t>
            </a:r>
            <a:r>
              <a:rPr lang="en-US" altLang="ko-KR" dirty="0"/>
              <a:t>, </a:t>
            </a:r>
            <a:r>
              <a:rPr lang="ko-KR" altLang="en-US" dirty="0"/>
              <a:t>인덱스 정보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19847A-5658-4DB7-A7D8-D7B524EF2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77" y="1180577"/>
            <a:ext cx="4159454" cy="293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D96ADD-C2EC-4D4A-85AA-602DF261E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97" y="1680160"/>
            <a:ext cx="5544324" cy="581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5A7403-1107-4AB6-B0A9-852EE807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77" y="2481560"/>
            <a:ext cx="3813384" cy="4835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A33A06A-19C1-4ABF-88E2-853F05BC0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97" y="3095578"/>
            <a:ext cx="3162741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F6A4-7A47-4B6B-8716-117109BA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속성별 고유한 데이터 개수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8627CE-2FF1-4541-AA5E-A69BD8ED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11" y="1219625"/>
            <a:ext cx="4541430" cy="333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C912EB-494C-4E77-97C3-9E9A4348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11" y="1553047"/>
            <a:ext cx="247684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5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E26F5-E5B2-43BC-8A3A-099191EC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속성별 데이터 범주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CA3DB-CCFB-4A3E-B614-B58FC9C9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73" y="1395161"/>
            <a:ext cx="9758197" cy="5673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95A6B5-8F48-46AB-8BBE-AF9A1AF0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69" y="2047095"/>
            <a:ext cx="2879714" cy="7246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EF1C39-49B4-45F2-9EEC-B4E1E81C0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32" y="2732208"/>
            <a:ext cx="3729744" cy="4929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125693B-4C7C-4D11-9C39-487BF5317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273" y="3456905"/>
            <a:ext cx="3080741" cy="492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5177BF-0144-49AC-9ACC-AA6381277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73" y="4181602"/>
            <a:ext cx="4413840" cy="4904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530E55-CB98-4D6C-8D22-4F4F00857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15" y="4835207"/>
            <a:ext cx="5124440" cy="5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6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CED14-E9C9-4972-BAC2-466ACCB7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속성별 데이터 범주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D756DF-8882-4DFD-BF83-1180C89C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61" y="1367879"/>
            <a:ext cx="3492922" cy="597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4DBC57-616B-4A73-87AF-82F22A60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0240"/>
            <a:ext cx="724953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3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223</Words>
  <Application>Microsoft Office PowerPoint</Application>
  <PresentationFormat>와이드스크린</PresentationFormat>
  <Paragraphs>32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Day7  판다스 응용2</vt:lpstr>
      <vt:lpstr>PowerPoint 프레젠테이션</vt:lpstr>
      <vt:lpstr>[문제] 타이타닉 데이터 분석하기 </vt:lpstr>
      <vt:lpstr>1. 데이터 프레임 정보 확인</vt:lpstr>
      <vt:lpstr>1. 데이터 프레임 정보 확인</vt:lpstr>
      <vt:lpstr>2. 속성 이름, 인덱스 정보 확인</vt:lpstr>
      <vt:lpstr>3. 속성별 고유한 데이터 개수 확인</vt:lpstr>
      <vt:lpstr>4. 속성별 데이터 범주 확인</vt:lpstr>
      <vt:lpstr>4. 속성별 데이터 범주 확인</vt:lpstr>
      <vt:lpstr>5. 결측치 처리</vt:lpstr>
      <vt:lpstr>5. 결측치 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61</cp:revision>
  <dcterms:created xsi:type="dcterms:W3CDTF">2021-06-13T13:51:22Z</dcterms:created>
  <dcterms:modified xsi:type="dcterms:W3CDTF">2021-10-03T12:15:09Z</dcterms:modified>
</cp:coreProperties>
</file>