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iRUfo612OVxUp0ow+XmuBJ0T6n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838200" y="365126"/>
            <a:ext cx="10515600" cy="5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838200" y="1077902"/>
            <a:ext cx="10515600" cy="54561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b="1"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5" name="Google Shape;55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6" name="Google Shape;5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b="1" lang="en-US"/>
              <a:t>Day8 </a:t>
            </a:r>
            <a:br>
              <a:rPr b="1" lang="en-US"/>
            </a:br>
            <a:r>
              <a:rPr b="1" lang="en-US"/>
              <a:t>그래프 응용(seaborn)</a:t>
            </a:r>
            <a:endParaRPr b="1"/>
          </a:p>
        </p:txBody>
      </p:sp>
      <p:sp>
        <p:nvSpPr>
          <p:cNvPr id="83" name="Google Shape;83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인하공업전문대학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컴퓨터시스템과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김기태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>
            <p:ph type="title"/>
          </p:nvPr>
        </p:nvSpPr>
        <p:spPr>
          <a:xfrm>
            <a:off x="838200" y="365126"/>
            <a:ext cx="10515600" cy="5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/>
              <a:t>4. Pivot table</a:t>
            </a:r>
            <a:endParaRPr/>
          </a:p>
        </p:txBody>
      </p:sp>
      <p:pic>
        <p:nvPicPr>
          <p:cNvPr id="143" name="Google Shape;14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135985"/>
            <a:ext cx="4092256" cy="666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975305"/>
            <a:ext cx="6306430" cy="3877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29505" y="1048403"/>
            <a:ext cx="6462495" cy="841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29505" y="2062886"/>
            <a:ext cx="4925112" cy="1895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/>
          <p:nvPr>
            <p:ph type="title"/>
          </p:nvPr>
        </p:nvSpPr>
        <p:spPr>
          <a:xfrm>
            <a:off x="838200" y="365126"/>
            <a:ext cx="10515600" cy="5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/>
              <a:t>4. Pivot table</a:t>
            </a:r>
            <a:endParaRPr/>
          </a:p>
        </p:txBody>
      </p:sp>
      <p:pic>
        <p:nvPicPr>
          <p:cNvPr id="152" name="Google Shape;15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962846"/>
            <a:ext cx="4883697" cy="1035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1889" y="1851430"/>
            <a:ext cx="7211431" cy="5006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/>
          <p:nvPr>
            <p:ph type="title"/>
          </p:nvPr>
        </p:nvSpPr>
        <p:spPr>
          <a:xfrm>
            <a:off x="838200" y="365126"/>
            <a:ext cx="10515600" cy="5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/>
              <a:t>5. 상관관계 시각화</a:t>
            </a:r>
            <a:endParaRPr/>
          </a:p>
        </p:txBody>
      </p:sp>
      <p:pic>
        <p:nvPicPr>
          <p:cNvPr id="159" name="Google Shape;1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247059"/>
            <a:ext cx="2629965" cy="597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844779"/>
            <a:ext cx="7421011" cy="2791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/>
          <p:nvPr>
            <p:ph type="title"/>
          </p:nvPr>
        </p:nvSpPr>
        <p:spPr>
          <a:xfrm>
            <a:off x="838200" y="365126"/>
            <a:ext cx="10515600" cy="5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/>
              <a:t>6. pairplot</a:t>
            </a:r>
            <a:endParaRPr/>
          </a:p>
        </p:txBody>
      </p:sp>
      <p:pic>
        <p:nvPicPr>
          <p:cNvPr id="166" name="Google Shape;16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962846"/>
            <a:ext cx="4620270" cy="819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7683" y="1782110"/>
            <a:ext cx="7781382" cy="5075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>
            <p:ph type="title"/>
          </p:nvPr>
        </p:nvSpPr>
        <p:spPr>
          <a:xfrm>
            <a:off x="838200" y="365126"/>
            <a:ext cx="10515600" cy="5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/>
              <a:t>7. violitplot</a:t>
            </a:r>
            <a:endParaRPr/>
          </a:p>
        </p:txBody>
      </p:sp>
      <p:pic>
        <p:nvPicPr>
          <p:cNvPr id="173" name="Google Shape;17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962846"/>
            <a:ext cx="6022485" cy="7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417" y="1669002"/>
            <a:ext cx="7392432" cy="5126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/>
          <p:nvPr>
            <p:ph type="title"/>
          </p:nvPr>
        </p:nvSpPr>
        <p:spPr>
          <a:xfrm>
            <a:off x="838200" y="365126"/>
            <a:ext cx="10515600" cy="5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/>
              <a:t>8. Implot</a:t>
            </a:r>
            <a:endParaRPr/>
          </a:p>
        </p:txBody>
      </p:sp>
      <p:pic>
        <p:nvPicPr>
          <p:cNvPr id="180" name="Google Shape;18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962846"/>
            <a:ext cx="5134692" cy="771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7684" y="1693680"/>
            <a:ext cx="6192114" cy="5164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>
            <p:ph idx="1" type="body"/>
          </p:nvPr>
        </p:nvSpPr>
        <p:spPr>
          <a:xfrm>
            <a:off x="838200" y="759655"/>
            <a:ext cx="10515600" cy="5597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오늘은 그래프 라이브러 중에 씨본(Seaborn)을 사용해 보았습니다.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Seaborn은 기본적인 시각화 기능은 Matplotlib 패키지에 의존하며/ 통계 기능은 Statsmodels 패키지에 의존하는 특징을 가지고 있다고 하였습니다.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Seaborn을 활용하면 사용은 간단하지만 좀 더 화려하고 다양한 결과를 보여줄 수 있다는 장점이 있습니다.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필요한 경우 사용할 수 있도록 충분히 연습해보세요.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그럼 오늘도 수고 많으셨습니다.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>
            <p:ph idx="1" type="body"/>
          </p:nvPr>
        </p:nvSpPr>
        <p:spPr>
          <a:xfrm>
            <a:off x="838200" y="759655"/>
            <a:ext cx="10515600" cy="5597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안녕하세요. 김기태입니다.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지난 시간에는 판다스를 이용하여 타이타닉 정보에 대한 데이터 분석을 수행해 보았습니다.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오늘은 그래프 라이브러 중에 씨본(Seaborn)을 사용해 보도록 하겠습니다.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Seaborn은 저희가 기존에 사용하던 맷플롯립(Matplotlib)을 기반으로/ 다양한 색상 테마와 통계용 차트 등의 기능이 추가된 시각화 패키지입니다.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기본적인 시각화 기능은 Matplotlib 패키지에 의존하며/ 통계 기능은 Statsmodels 패키지에 의존하는 특징을 가지고 있습니다.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>
            <p:ph idx="1" type="body"/>
          </p:nvPr>
        </p:nvSpPr>
        <p:spPr>
          <a:xfrm>
            <a:off x="838200" y="759655"/>
            <a:ext cx="10515600" cy="5597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그럼 지금부터 Seaborn을 직접 사용해보도록 하겠습니다.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/>
          <p:nvPr>
            <p:ph type="title"/>
          </p:nvPr>
        </p:nvSpPr>
        <p:spPr>
          <a:xfrm>
            <a:off x="838200" y="365126"/>
            <a:ext cx="10767646" cy="95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/>
              <a:t>[문제] 그래프를 이용해서 데이터 시각화 하기 </a:t>
            </a:r>
            <a:endParaRPr/>
          </a:p>
        </p:txBody>
      </p:sp>
      <p:sp>
        <p:nvSpPr>
          <p:cNvPr id="99" name="Google Shape;99;p4"/>
          <p:cNvSpPr txBox="1"/>
          <p:nvPr>
            <p:ph idx="1" type="body"/>
          </p:nvPr>
        </p:nvSpPr>
        <p:spPr>
          <a:xfrm>
            <a:off x="838200" y="1485900"/>
            <a:ext cx="10515600" cy="5048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lang="en-US"/>
              <a:t>[조건]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Char char="-"/>
            </a:pPr>
            <a:r>
              <a:rPr b="0" lang="en-US"/>
              <a:t>그래프 라이브러리 중에 seaborn을 사용</a:t>
            </a:r>
            <a:endParaRPr b="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Char char="-"/>
            </a:pPr>
            <a:r>
              <a:rPr b="0" lang="en-US"/>
              <a:t>Seaborn에서 제공하는 titanic, tips 등의 데이터 셋을 사용한다.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Char char="-"/>
            </a:pPr>
            <a:r>
              <a:rPr b="0" lang="en-US"/>
              <a:t>Countplot, heatmap, pairplot, violinplot, lmplot, 등을 이용한 다양한 시각화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Char char="-"/>
            </a:pPr>
            <a:r>
              <a:rPr b="0" lang="en-US"/>
              <a:t>Pivot table 사용</a:t>
            </a:r>
            <a:endParaRPr b="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Char char="-"/>
            </a:pPr>
            <a:r>
              <a:rPr b="0" lang="en-US"/>
              <a:t>상관관계 분석  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 txBox="1"/>
          <p:nvPr>
            <p:ph type="title"/>
          </p:nvPr>
        </p:nvSpPr>
        <p:spPr>
          <a:xfrm>
            <a:off x="838200" y="365126"/>
            <a:ext cx="10515600" cy="5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/>
              <a:t>1. 데이터 불러오기</a:t>
            </a:r>
            <a:endParaRPr/>
          </a:p>
        </p:txBody>
      </p:sp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128240"/>
            <a:ext cx="2686425" cy="523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707185"/>
            <a:ext cx="3238952" cy="447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2209919"/>
            <a:ext cx="3477110" cy="400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8200" y="2610025"/>
            <a:ext cx="10059804" cy="3839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type="title"/>
          </p:nvPr>
        </p:nvSpPr>
        <p:spPr>
          <a:xfrm>
            <a:off x="838200" y="365126"/>
            <a:ext cx="10515600" cy="5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/>
              <a:t>2. countplot  </a:t>
            </a:r>
            <a:endParaRPr/>
          </a:p>
        </p:txBody>
      </p:sp>
      <p:pic>
        <p:nvPicPr>
          <p:cNvPr id="114" name="Google Shape;11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055979"/>
            <a:ext cx="2286319" cy="466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522769"/>
            <a:ext cx="8907118" cy="600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6395" y="2082692"/>
            <a:ext cx="7049484" cy="4735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838200" y="365126"/>
            <a:ext cx="10515600" cy="5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/>
              <a:t>2. countplot</a:t>
            </a:r>
            <a:endParaRPr/>
          </a:p>
        </p:txBody>
      </p:sp>
      <p:pic>
        <p:nvPicPr>
          <p:cNvPr id="122" name="Google Shape;12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1009454"/>
            <a:ext cx="7938615" cy="721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731146"/>
            <a:ext cx="7754432" cy="5080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type="title"/>
          </p:nvPr>
        </p:nvSpPr>
        <p:spPr>
          <a:xfrm>
            <a:off x="838200" y="365126"/>
            <a:ext cx="10515600" cy="5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/>
              <a:t>2. Countplot</a:t>
            </a:r>
            <a:endParaRPr/>
          </a:p>
        </p:txBody>
      </p:sp>
      <p:pic>
        <p:nvPicPr>
          <p:cNvPr id="129" name="Google Shape;12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988" y="1049599"/>
            <a:ext cx="9348034" cy="894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030963"/>
            <a:ext cx="12192000" cy="3119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>
            <p:ph type="title"/>
          </p:nvPr>
        </p:nvSpPr>
        <p:spPr>
          <a:xfrm>
            <a:off x="838200" y="365126"/>
            <a:ext cx="10515600" cy="59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/>
              <a:t>3. Heatmap</a:t>
            </a:r>
            <a:endParaRPr/>
          </a:p>
        </p:txBody>
      </p:sp>
      <p:pic>
        <p:nvPicPr>
          <p:cNvPr id="136" name="Google Shape;13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962846"/>
            <a:ext cx="4230950" cy="110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294" y="2068497"/>
            <a:ext cx="6801799" cy="4789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2021-06-13T13:51:22Z</dcterms:created>
  <dc:creator>kim kitae</dc:creator>
</cp:coreProperties>
</file>