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1" r:id="rId5"/>
    <p:sldId id="304" r:id="rId6"/>
    <p:sldId id="305" r:id="rId7"/>
    <p:sldId id="306" r:id="rId8"/>
    <p:sldId id="307" r:id="rId9"/>
    <p:sldId id="30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Day9</a:t>
            </a:r>
            <a:br>
              <a:rPr lang="en-US" altLang="ko-KR" b="1" dirty="0"/>
            </a:br>
            <a:r>
              <a:rPr lang="ko-KR" altLang="en-US" b="1" dirty="0"/>
              <a:t>람다 함수와 </a:t>
            </a:r>
            <a:r>
              <a:rPr lang="ko-KR" altLang="en-US" b="1" dirty="0" err="1"/>
              <a:t>제너레이터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그래프 </a:t>
            </a:r>
            <a:r>
              <a:rPr lang="ko-KR" altLang="en-US" b="0" dirty="0" err="1"/>
              <a:t>라이브러</a:t>
            </a:r>
            <a:r>
              <a:rPr lang="ko-KR" altLang="en-US" b="0" dirty="0"/>
              <a:t> 중에 </a:t>
            </a:r>
            <a:r>
              <a:rPr lang="ko-KR" altLang="en-US" b="0" dirty="0" err="1"/>
              <a:t>씨본</a:t>
            </a:r>
            <a:r>
              <a:rPr lang="en-US" altLang="ko-KR" b="0" dirty="0"/>
              <a:t>(Seaborn)</a:t>
            </a:r>
            <a:r>
              <a:rPr lang="ko-KR" altLang="en-US" b="0" dirty="0"/>
              <a:t>을 사용해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</a:t>
            </a:r>
            <a:r>
              <a:rPr lang="ko-KR" altLang="en-US" b="0" dirty="0" err="1"/>
              <a:t>파이썬에서</a:t>
            </a:r>
            <a:r>
              <a:rPr lang="ko-KR" altLang="en-US" b="0" dirty="0"/>
              <a:t> 함수 표현에 자주 사용하는 람다 함수를 배워보도록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람다함수를 통해 이름이 없는 함수를 만들 수 있습니다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람다함수의 장점은 코드의 간결함과 메모리의 절약이라고 생각할 수 있습니다</a:t>
            </a:r>
            <a:r>
              <a:rPr lang="en-US" altLang="ko-KR" b="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A47115-5C0D-4BFC-8CFF-CF2028C7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7" y="4859516"/>
            <a:ext cx="7408985" cy="16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람다함수를 작성하는 방법을 그림으로 나타내면 다음과 같습니다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함수에</a:t>
            </a:r>
            <a:r>
              <a:rPr lang="en-US" altLang="ko-KR" b="0" dirty="0"/>
              <a:t> lambda</a:t>
            </a:r>
            <a:r>
              <a:rPr lang="ko-KR" altLang="en-US" b="0" dirty="0"/>
              <a:t>라는 키워드를 사용하고 매개 변수를 바로 뒤에 사용하고</a:t>
            </a:r>
            <a:r>
              <a:rPr lang="en-US" altLang="ko-KR" b="0" dirty="0"/>
              <a:t>/</a:t>
            </a:r>
            <a:r>
              <a:rPr lang="ko-KR" altLang="en-US" b="0" dirty="0"/>
              <a:t> </a:t>
            </a:r>
            <a:r>
              <a:rPr lang="en-US" altLang="ko-KR" b="0" dirty="0"/>
              <a:t>return</a:t>
            </a:r>
            <a:r>
              <a:rPr lang="ko-KR" altLang="en-US" b="0" dirty="0"/>
              <a:t> 없이 결과를 돌려 줄 수 있다는 특징이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처음에는 어색할 수 도 있지만 이제 하나씩 실습을 통해 기존의 함수와 비교해가면서 배워보도록 하겠습니다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188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람다함수로</a:t>
            </a:r>
            <a:r>
              <a:rPr lang="en-US" altLang="ko-KR" dirty="0"/>
              <a:t> </a:t>
            </a:r>
            <a:r>
              <a:rPr lang="ko-KR" altLang="en-US" dirty="0"/>
              <a:t>변환하기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</a:p>
          <a:p>
            <a:pPr>
              <a:buFontTx/>
              <a:buChar char="-"/>
            </a:pPr>
            <a:r>
              <a:rPr lang="ko-KR" altLang="en-US" b="0" dirty="0"/>
              <a:t>기존 함수를 </a:t>
            </a:r>
            <a:r>
              <a:rPr lang="ko-KR" altLang="en-US" b="0" dirty="0" err="1"/>
              <a:t>람다함수로</a:t>
            </a:r>
            <a:r>
              <a:rPr lang="ko-KR" altLang="en-US" b="0" dirty="0"/>
              <a:t> 변환하기 </a:t>
            </a:r>
            <a:endParaRPr lang="en-US" altLang="ko-KR" b="0" dirty="0"/>
          </a:p>
          <a:p>
            <a:pPr>
              <a:buFontTx/>
              <a:buChar char="-"/>
            </a:pPr>
            <a:r>
              <a:rPr lang="en-US" altLang="ko-KR" b="0" dirty="0"/>
              <a:t>map, filter, reduce </a:t>
            </a:r>
            <a:r>
              <a:rPr lang="ko-KR" altLang="en-US" b="0" dirty="0"/>
              <a:t>함수</a:t>
            </a:r>
            <a:r>
              <a:rPr lang="en-US" altLang="ko-KR" b="0" dirty="0"/>
              <a:t> </a:t>
            </a:r>
            <a:r>
              <a:rPr lang="ko-KR" altLang="en-US" b="0" dirty="0"/>
              <a:t>사용하기 </a:t>
            </a:r>
          </a:p>
        </p:txBody>
      </p:sp>
    </p:spTree>
    <p:extLst>
      <p:ext uri="{BB962C8B-B14F-4D97-AF65-F5344CB8AC3E}">
        <p14:creationId xmlns:p14="http://schemas.microsoft.com/office/powerpoint/2010/main" val="286093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E7BFA-8D51-4269-9A4E-AEACD2B5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기존함수를 람다함수로 변환하기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15E9B2-2473-4FE4-86C5-A9C43470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56" y="1098451"/>
            <a:ext cx="2616773" cy="8133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5E5295-2954-43E1-981A-72BF1A92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56" y="2038571"/>
            <a:ext cx="2481492" cy="730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E85448-DEDD-47F9-9BC8-56AA4C1D2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03" y="2817757"/>
            <a:ext cx="1342539" cy="597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5C516B-DD6A-4D38-83E7-27FF3086F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56" y="3455964"/>
            <a:ext cx="3581093" cy="486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3AD4D9-DC68-4A16-BE09-C2712A695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103" y="4102020"/>
            <a:ext cx="2158692" cy="7042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1905D9-C7DE-4305-BABE-3D1466AA9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256" y="4943874"/>
            <a:ext cx="849843" cy="5350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33AB6C2-AF74-403F-97DF-4975FF108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7279" y="1106544"/>
            <a:ext cx="2841418" cy="4122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8587E9-A5DF-4162-8326-95ED1AA54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0967" y="1612912"/>
            <a:ext cx="1949256" cy="5977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66768FD-134E-47C3-851E-DEC57F6AE4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0967" y="2306247"/>
            <a:ext cx="2754043" cy="5532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1F4528D-115F-478D-81CE-C8AAD8C11C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0967" y="3114191"/>
            <a:ext cx="1023506" cy="5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5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7EE10-7A98-4A1C-918A-A53A4DD2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map</a:t>
            </a:r>
            <a:r>
              <a:rPr lang="ko-KR" altLang="en-US" dirty="0"/>
              <a:t>함수 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340C81-1303-4021-8E09-06868686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5" y="998226"/>
            <a:ext cx="3647855" cy="1150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C08F6A-9011-4857-AFEF-7F893FD7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5" y="2207152"/>
            <a:ext cx="1644241" cy="4977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938758-8BA5-4B89-9A03-3F1AE02D7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19" y="2722409"/>
            <a:ext cx="5239482" cy="5977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3424CC-F47E-4E4B-B1A4-626826F6E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85" y="3501709"/>
            <a:ext cx="2087665" cy="4473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1EF410-27F4-4B6C-9A03-F00D7ADD9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39" y="4048212"/>
            <a:ext cx="5730312" cy="6289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E01C607-A1F2-46B5-9AB1-1CDFAE186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86" y="4776295"/>
            <a:ext cx="5320049" cy="6289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3EFAC3-EA68-4AB5-858B-EDB19239E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5995" y="698820"/>
            <a:ext cx="3024839" cy="16618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6B64829-BD66-4EFC-985F-926D5C38E9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3852" y="2456051"/>
            <a:ext cx="4138641" cy="4291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1127B9-B896-42BF-88AE-79743CDC87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8028" y="3054237"/>
            <a:ext cx="6493972" cy="3424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5B05689-8C45-4A2D-AB99-2652B42122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1346" y="4016152"/>
            <a:ext cx="2921431" cy="205539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752F908-0C58-45F5-A109-E6D4A4142C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1346" y="6233805"/>
            <a:ext cx="3319880" cy="4610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EEEE69C-E8E3-49C1-AB05-7DC163E9DB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89301" y="3455396"/>
            <a:ext cx="4440410" cy="3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5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2BC28-14E3-44FE-952F-104D2C44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fillter</a:t>
            </a:r>
            <a:r>
              <a:rPr lang="ko-KR" altLang="en-US" dirty="0"/>
              <a:t>함수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947FC-D409-4D9E-95D8-B89ACEF4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7" y="1355484"/>
            <a:ext cx="5691684" cy="12811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EE1EFA-F05F-46F5-89BD-AB501CA5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5" y="2790879"/>
            <a:ext cx="3059421" cy="476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19BD06-FCDB-45ED-B522-DBB27083C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66" y="3421912"/>
            <a:ext cx="3959851" cy="13018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F5AA7E-A7DA-4AAF-956C-C65D823DF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67" y="4857308"/>
            <a:ext cx="1869729" cy="6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DA465-7C03-493B-9B98-48A2684D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reduce</a:t>
            </a:r>
            <a:r>
              <a:rPr lang="ko-KR" altLang="en-US" dirty="0"/>
              <a:t>함수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672A3-E95E-47CE-BA92-6DC37101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0083"/>
            <a:ext cx="3323389" cy="1627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089A29-1B76-465B-B8F1-A244ED75B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55" y="3204315"/>
            <a:ext cx="1358952" cy="6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0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</a:t>
            </a:r>
            <a:r>
              <a:rPr lang="ko-KR" altLang="en-US" b="0" dirty="0" err="1"/>
              <a:t>파이썬에서</a:t>
            </a:r>
            <a:r>
              <a:rPr lang="ko-KR" altLang="en-US" b="0" dirty="0"/>
              <a:t> 함수 표현에 자주 사용되고 있는 람다 함수를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람다함수를 통해 이름이 없는 함수를 만들 수 있었습니다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람다함수로 변환 했을 때의 장점은 코드의 간결함과 메모리의 절약 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하지만 기존의 함수와 모양이 달라 처음에는 어려움을 겪는 경우도 많이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최근 다른 언어에서도 람다 표현을 많이 사용하는 추세입니다</a:t>
            </a:r>
            <a:r>
              <a:rPr lang="en-US" altLang="ko-KR" b="0" dirty="0"/>
              <a:t>. </a:t>
            </a:r>
            <a:r>
              <a:rPr lang="ko-KR" altLang="en-US" b="0" dirty="0"/>
              <a:t>잘 익혀 두시기 바랍니다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/>
          </a:p>
          <a:p>
            <a:r>
              <a:rPr lang="ko-KR" altLang="en-US" b="0"/>
              <a:t>오늘도 </a:t>
            </a:r>
            <a:r>
              <a:rPr lang="ko-KR" altLang="en-US" b="0" dirty="0"/>
              <a:t>수고 많으셨습니다</a:t>
            </a:r>
            <a:r>
              <a:rPr lang="en-US" altLang="ko-KR" b="0" dirty="0"/>
              <a:t>. </a:t>
            </a:r>
            <a:r>
              <a:rPr lang="ko-KR" altLang="en-US" b="0" dirty="0"/>
              <a:t>감사합니다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444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201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Day9 람다 함수와 제너레이터 </vt:lpstr>
      <vt:lpstr>PowerPoint 프레젠테이션</vt:lpstr>
      <vt:lpstr>PowerPoint 프레젠테이션</vt:lpstr>
      <vt:lpstr>[문제] 람다함수로 변환하기</vt:lpstr>
      <vt:lpstr>1. 기존함수를 람다함수로 변환하기</vt:lpstr>
      <vt:lpstr>2. map함수 사용 </vt:lpstr>
      <vt:lpstr>3. fillter함수 사용</vt:lpstr>
      <vt:lpstr>4. reduce함수 사용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63</cp:revision>
  <dcterms:created xsi:type="dcterms:W3CDTF">2021-06-13T13:51:22Z</dcterms:created>
  <dcterms:modified xsi:type="dcterms:W3CDTF">2021-10-03T16:31:12Z</dcterms:modified>
</cp:coreProperties>
</file>