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3208000" cy="9906000"/>
  <p:notesSz cx="6858000" cy="9144000"/>
  <p:defaultTextStyle>
    <a:defPPr>
      <a:defRPr lang="en-US"/>
    </a:defPPr>
    <a:lvl1pPr marL="0" algn="l" defTabSz="472022" rtl="0" eaLnBrk="1" latinLnBrk="0" hangingPunct="1">
      <a:defRPr sz="1858" kern="1200">
        <a:solidFill>
          <a:schemeClr val="tx1"/>
        </a:solidFill>
        <a:latin typeface="+mn-lt"/>
        <a:ea typeface="+mn-ea"/>
        <a:cs typeface="+mn-cs"/>
      </a:defRPr>
    </a:lvl1pPr>
    <a:lvl2pPr marL="472022" algn="l" defTabSz="472022" rtl="0" eaLnBrk="1" latinLnBrk="0" hangingPunct="1">
      <a:defRPr sz="1858" kern="1200">
        <a:solidFill>
          <a:schemeClr val="tx1"/>
        </a:solidFill>
        <a:latin typeface="+mn-lt"/>
        <a:ea typeface="+mn-ea"/>
        <a:cs typeface="+mn-cs"/>
      </a:defRPr>
    </a:lvl2pPr>
    <a:lvl3pPr marL="944046" algn="l" defTabSz="472022" rtl="0" eaLnBrk="1" latinLnBrk="0" hangingPunct="1">
      <a:defRPr sz="1858" kern="1200">
        <a:solidFill>
          <a:schemeClr val="tx1"/>
        </a:solidFill>
        <a:latin typeface="+mn-lt"/>
        <a:ea typeface="+mn-ea"/>
        <a:cs typeface="+mn-cs"/>
      </a:defRPr>
    </a:lvl3pPr>
    <a:lvl4pPr marL="1416068" algn="l" defTabSz="472022" rtl="0" eaLnBrk="1" latinLnBrk="0" hangingPunct="1">
      <a:defRPr sz="1858" kern="1200">
        <a:solidFill>
          <a:schemeClr val="tx1"/>
        </a:solidFill>
        <a:latin typeface="+mn-lt"/>
        <a:ea typeface="+mn-ea"/>
        <a:cs typeface="+mn-cs"/>
      </a:defRPr>
    </a:lvl4pPr>
    <a:lvl5pPr marL="1888089" algn="l" defTabSz="472022" rtl="0" eaLnBrk="1" latinLnBrk="0" hangingPunct="1">
      <a:defRPr sz="1858" kern="1200">
        <a:solidFill>
          <a:schemeClr val="tx1"/>
        </a:solidFill>
        <a:latin typeface="+mn-lt"/>
        <a:ea typeface="+mn-ea"/>
        <a:cs typeface="+mn-cs"/>
      </a:defRPr>
    </a:lvl5pPr>
    <a:lvl6pPr marL="2360111" algn="l" defTabSz="472022" rtl="0" eaLnBrk="1" latinLnBrk="0" hangingPunct="1">
      <a:defRPr sz="1858" kern="1200">
        <a:solidFill>
          <a:schemeClr val="tx1"/>
        </a:solidFill>
        <a:latin typeface="+mn-lt"/>
        <a:ea typeface="+mn-ea"/>
        <a:cs typeface="+mn-cs"/>
      </a:defRPr>
    </a:lvl6pPr>
    <a:lvl7pPr marL="2832135" algn="l" defTabSz="472022" rtl="0" eaLnBrk="1" latinLnBrk="0" hangingPunct="1">
      <a:defRPr sz="1858" kern="1200">
        <a:solidFill>
          <a:schemeClr val="tx1"/>
        </a:solidFill>
        <a:latin typeface="+mn-lt"/>
        <a:ea typeface="+mn-ea"/>
        <a:cs typeface="+mn-cs"/>
      </a:defRPr>
    </a:lvl7pPr>
    <a:lvl8pPr marL="3304157" algn="l" defTabSz="472022" rtl="0" eaLnBrk="1" latinLnBrk="0" hangingPunct="1">
      <a:defRPr sz="1858" kern="1200">
        <a:solidFill>
          <a:schemeClr val="tx1"/>
        </a:solidFill>
        <a:latin typeface="+mn-lt"/>
        <a:ea typeface="+mn-ea"/>
        <a:cs typeface="+mn-cs"/>
      </a:defRPr>
    </a:lvl8pPr>
    <a:lvl9pPr marL="3776179" algn="l" defTabSz="472022" rtl="0" eaLnBrk="1" latinLnBrk="0" hangingPunct="1">
      <a:defRPr sz="18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4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853" y="43"/>
      </p:cViewPr>
      <p:guideLst>
        <p:guide orient="horz" pos="3120"/>
        <p:guide pos="4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5" y="3077287"/>
            <a:ext cx="11226802" cy="21233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2" y="5613407"/>
            <a:ext cx="9245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5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1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66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24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78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33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89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44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4" y="396704"/>
            <a:ext cx="2971800" cy="84522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404" y="396704"/>
            <a:ext cx="8695267" cy="84522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344" y="6365528"/>
            <a:ext cx="11226802" cy="1967440"/>
          </a:xfrm>
        </p:spPr>
        <p:txBody>
          <a:bodyPr anchor="t"/>
          <a:lstStyle>
            <a:lvl1pPr algn="l">
              <a:defRPr sz="136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344" y="4198590"/>
            <a:ext cx="11226802" cy="2166937"/>
          </a:xfrm>
        </p:spPr>
        <p:txBody>
          <a:bodyPr anchor="b"/>
          <a:lstStyle>
            <a:lvl1pPr marL="0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1pPr>
            <a:lvl2pPr marL="155615" indent="0">
              <a:buNone/>
              <a:defRPr sz="613">
                <a:solidFill>
                  <a:schemeClr val="tx1">
                    <a:tint val="75000"/>
                  </a:schemeClr>
                </a:solidFill>
              </a:defRPr>
            </a:lvl2pPr>
            <a:lvl3pPr marL="311230" indent="0">
              <a:buNone/>
              <a:defRPr sz="544">
                <a:solidFill>
                  <a:schemeClr val="tx1">
                    <a:tint val="75000"/>
                  </a:schemeClr>
                </a:solidFill>
              </a:defRPr>
            </a:lvl3pPr>
            <a:lvl4pPr marL="466846" indent="0">
              <a:buNone/>
              <a:defRPr sz="476">
                <a:solidFill>
                  <a:schemeClr val="tx1">
                    <a:tint val="75000"/>
                  </a:schemeClr>
                </a:solidFill>
              </a:defRPr>
            </a:lvl4pPr>
            <a:lvl5pPr marL="622461" indent="0">
              <a:buNone/>
              <a:defRPr sz="476">
                <a:solidFill>
                  <a:schemeClr val="tx1">
                    <a:tint val="75000"/>
                  </a:schemeClr>
                </a:solidFill>
              </a:defRPr>
            </a:lvl5pPr>
            <a:lvl6pPr marL="778076" indent="0">
              <a:buNone/>
              <a:defRPr sz="476">
                <a:solidFill>
                  <a:schemeClr val="tx1">
                    <a:tint val="75000"/>
                  </a:schemeClr>
                </a:solidFill>
              </a:defRPr>
            </a:lvl6pPr>
            <a:lvl7pPr marL="933691" indent="0">
              <a:buNone/>
              <a:defRPr sz="476">
                <a:solidFill>
                  <a:schemeClr val="tx1">
                    <a:tint val="75000"/>
                  </a:schemeClr>
                </a:solidFill>
              </a:defRPr>
            </a:lvl7pPr>
            <a:lvl8pPr marL="1089306" indent="0">
              <a:buNone/>
              <a:defRPr sz="476">
                <a:solidFill>
                  <a:schemeClr val="tx1">
                    <a:tint val="75000"/>
                  </a:schemeClr>
                </a:solidFill>
              </a:defRPr>
            </a:lvl8pPr>
            <a:lvl9pPr marL="1244922" indent="0">
              <a:buNone/>
              <a:defRPr sz="4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402" y="2311404"/>
            <a:ext cx="5833533" cy="6537504"/>
          </a:xfrm>
        </p:spPr>
        <p:txBody>
          <a:bodyPr/>
          <a:lstStyle>
            <a:lvl1pPr>
              <a:defRPr sz="953"/>
            </a:lvl1pPr>
            <a:lvl2pPr>
              <a:defRPr sz="817"/>
            </a:lvl2pPr>
            <a:lvl3pPr>
              <a:defRPr sz="681"/>
            </a:lvl3pPr>
            <a:lvl4pPr>
              <a:defRPr sz="613"/>
            </a:lvl4pPr>
            <a:lvl5pPr>
              <a:defRPr sz="613"/>
            </a:lvl5pPr>
            <a:lvl6pPr>
              <a:defRPr sz="613"/>
            </a:lvl6pPr>
            <a:lvl7pPr>
              <a:defRPr sz="613"/>
            </a:lvl7pPr>
            <a:lvl8pPr>
              <a:defRPr sz="613"/>
            </a:lvl8pPr>
            <a:lvl9pPr>
              <a:defRPr sz="6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4069" y="2311404"/>
            <a:ext cx="5833533" cy="6537504"/>
          </a:xfrm>
        </p:spPr>
        <p:txBody>
          <a:bodyPr/>
          <a:lstStyle>
            <a:lvl1pPr>
              <a:defRPr sz="953"/>
            </a:lvl1pPr>
            <a:lvl2pPr>
              <a:defRPr sz="817"/>
            </a:lvl2pPr>
            <a:lvl3pPr>
              <a:defRPr sz="681"/>
            </a:lvl3pPr>
            <a:lvl4pPr>
              <a:defRPr sz="613"/>
            </a:lvl4pPr>
            <a:lvl5pPr>
              <a:defRPr sz="613"/>
            </a:lvl5pPr>
            <a:lvl6pPr>
              <a:defRPr sz="613"/>
            </a:lvl6pPr>
            <a:lvl7pPr>
              <a:defRPr sz="613"/>
            </a:lvl7pPr>
            <a:lvl8pPr>
              <a:defRPr sz="613"/>
            </a:lvl8pPr>
            <a:lvl9pPr>
              <a:defRPr sz="6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3" y="2217389"/>
            <a:ext cx="5835827" cy="924101"/>
          </a:xfrm>
        </p:spPr>
        <p:txBody>
          <a:bodyPr anchor="b"/>
          <a:lstStyle>
            <a:lvl1pPr marL="0" indent="0">
              <a:buNone/>
              <a:defRPr sz="817" b="1"/>
            </a:lvl1pPr>
            <a:lvl2pPr marL="155615" indent="0">
              <a:buNone/>
              <a:defRPr sz="681" b="1"/>
            </a:lvl2pPr>
            <a:lvl3pPr marL="311230" indent="0">
              <a:buNone/>
              <a:defRPr sz="613" b="1"/>
            </a:lvl3pPr>
            <a:lvl4pPr marL="466846" indent="0">
              <a:buNone/>
              <a:defRPr sz="544" b="1"/>
            </a:lvl4pPr>
            <a:lvl5pPr marL="622461" indent="0">
              <a:buNone/>
              <a:defRPr sz="544" b="1"/>
            </a:lvl5pPr>
            <a:lvl6pPr marL="778076" indent="0">
              <a:buNone/>
              <a:defRPr sz="544" b="1"/>
            </a:lvl6pPr>
            <a:lvl7pPr marL="933691" indent="0">
              <a:buNone/>
              <a:defRPr sz="544" b="1"/>
            </a:lvl7pPr>
            <a:lvl8pPr marL="1089306" indent="0">
              <a:buNone/>
              <a:defRPr sz="544" b="1"/>
            </a:lvl8pPr>
            <a:lvl9pPr marL="1244922" indent="0">
              <a:buNone/>
              <a:defRPr sz="5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3" y="3141485"/>
            <a:ext cx="5835827" cy="5707416"/>
          </a:xfrm>
        </p:spPr>
        <p:txBody>
          <a:bodyPr/>
          <a:lstStyle>
            <a:lvl1pPr>
              <a:defRPr sz="817"/>
            </a:lvl1pPr>
            <a:lvl2pPr>
              <a:defRPr sz="681"/>
            </a:lvl2pPr>
            <a:lvl3pPr>
              <a:defRPr sz="613"/>
            </a:lvl3pPr>
            <a:lvl4pPr>
              <a:defRPr sz="544"/>
            </a:lvl4pPr>
            <a:lvl5pPr>
              <a:defRPr sz="544"/>
            </a:lvl5pPr>
            <a:lvl6pPr>
              <a:defRPr sz="544"/>
            </a:lvl6pPr>
            <a:lvl7pPr>
              <a:defRPr sz="544"/>
            </a:lvl7pPr>
            <a:lvl8pPr>
              <a:defRPr sz="544"/>
            </a:lvl8pPr>
            <a:lvl9pPr>
              <a:defRPr sz="5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09483" y="2217389"/>
            <a:ext cx="5838121" cy="924101"/>
          </a:xfrm>
        </p:spPr>
        <p:txBody>
          <a:bodyPr anchor="b"/>
          <a:lstStyle>
            <a:lvl1pPr marL="0" indent="0">
              <a:buNone/>
              <a:defRPr sz="817" b="1"/>
            </a:lvl1pPr>
            <a:lvl2pPr marL="155615" indent="0">
              <a:buNone/>
              <a:defRPr sz="681" b="1"/>
            </a:lvl2pPr>
            <a:lvl3pPr marL="311230" indent="0">
              <a:buNone/>
              <a:defRPr sz="613" b="1"/>
            </a:lvl3pPr>
            <a:lvl4pPr marL="466846" indent="0">
              <a:buNone/>
              <a:defRPr sz="544" b="1"/>
            </a:lvl4pPr>
            <a:lvl5pPr marL="622461" indent="0">
              <a:buNone/>
              <a:defRPr sz="544" b="1"/>
            </a:lvl5pPr>
            <a:lvl6pPr marL="778076" indent="0">
              <a:buNone/>
              <a:defRPr sz="544" b="1"/>
            </a:lvl6pPr>
            <a:lvl7pPr marL="933691" indent="0">
              <a:buNone/>
              <a:defRPr sz="544" b="1"/>
            </a:lvl7pPr>
            <a:lvl8pPr marL="1089306" indent="0">
              <a:buNone/>
              <a:defRPr sz="544" b="1"/>
            </a:lvl8pPr>
            <a:lvl9pPr marL="1244922" indent="0">
              <a:buNone/>
              <a:defRPr sz="5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09483" y="3141485"/>
            <a:ext cx="5838121" cy="5707416"/>
          </a:xfrm>
        </p:spPr>
        <p:txBody>
          <a:bodyPr/>
          <a:lstStyle>
            <a:lvl1pPr>
              <a:defRPr sz="817"/>
            </a:lvl1pPr>
            <a:lvl2pPr>
              <a:defRPr sz="681"/>
            </a:lvl2pPr>
            <a:lvl3pPr>
              <a:defRPr sz="613"/>
            </a:lvl3pPr>
            <a:lvl4pPr>
              <a:defRPr sz="544"/>
            </a:lvl4pPr>
            <a:lvl5pPr>
              <a:defRPr sz="544"/>
            </a:lvl5pPr>
            <a:lvl6pPr>
              <a:defRPr sz="544"/>
            </a:lvl6pPr>
            <a:lvl7pPr>
              <a:defRPr sz="544"/>
            </a:lvl7pPr>
            <a:lvl8pPr>
              <a:defRPr sz="544"/>
            </a:lvl8pPr>
            <a:lvl9pPr>
              <a:defRPr sz="5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6" y="394405"/>
            <a:ext cx="4345340" cy="1678517"/>
          </a:xfrm>
        </p:spPr>
        <p:txBody>
          <a:bodyPr anchor="b"/>
          <a:lstStyle>
            <a:lvl1pPr algn="l">
              <a:defRPr sz="68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3963" y="394411"/>
            <a:ext cx="7383640" cy="8454495"/>
          </a:xfrm>
        </p:spPr>
        <p:txBody>
          <a:bodyPr/>
          <a:lstStyle>
            <a:lvl1pPr>
              <a:defRPr sz="1090"/>
            </a:lvl1pPr>
            <a:lvl2pPr>
              <a:defRPr sz="953"/>
            </a:lvl2pPr>
            <a:lvl3pPr>
              <a:defRPr sz="817"/>
            </a:lvl3pPr>
            <a:lvl4pPr>
              <a:defRPr sz="681"/>
            </a:lvl4pPr>
            <a:lvl5pPr>
              <a:defRPr sz="681"/>
            </a:lvl5pPr>
            <a:lvl6pPr>
              <a:defRPr sz="681"/>
            </a:lvl6pPr>
            <a:lvl7pPr>
              <a:defRPr sz="681"/>
            </a:lvl7pPr>
            <a:lvl8pPr>
              <a:defRPr sz="681"/>
            </a:lvl8pPr>
            <a:lvl9pPr>
              <a:defRPr sz="68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6" y="2072924"/>
            <a:ext cx="4345340" cy="6775980"/>
          </a:xfrm>
        </p:spPr>
        <p:txBody>
          <a:bodyPr/>
          <a:lstStyle>
            <a:lvl1pPr marL="0" indent="0">
              <a:buNone/>
              <a:defRPr sz="476"/>
            </a:lvl1pPr>
            <a:lvl2pPr marL="155615" indent="0">
              <a:buNone/>
              <a:defRPr sz="408"/>
            </a:lvl2pPr>
            <a:lvl3pPr marL="311230" indent="0">
              <a:buNone/>
              <a:defRPr sz="341"/>
            </a:lvl3pPr>
            <a:lvl4pPr marL="466846" indent="0">
              <a:buNone/>
              <a:defRPr sz="306"/>
            </a:lvl4pPr>
            <a:lvl5pPr marL="622461" indent="0">
              <a:buNone/>
              <a:defRPr sz="306"/>
            </a:lvl5pPr>
            <a:lvl6pPr marL="778076" indent="0">
              <a:buNone/>
              <a:defRPr sz="306"/>
            </a:lvl6pPr>
            <a:lvl7pPr marL="933691" indent="0">
              <a:buNone/>
              <a:defRPr sz="306"/>
            </a:lvl7pPr>
            <a:lvl8pPr marL="1089306" indent="0">
              <a:buNone/>
              <a:defRPr sz="306"/>
            </a:lvl8pPr>
            <a:lvl9pPr marL="1244922" indent="0">
              <a:buNone/>
              <a:defRPr sz="3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60" y="6934205"/>
            <a:ext cx="7924800" cy="818620"/>
          </a:xfrm>
        </p:spPr>
        <p:txBody>
          <a:bodyPr anchor="b"/>
          <a:lstStyle>
            <a:lvl1pPr algn="l">
              <a:defRPr sz="68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88860" y="885119"/>
            <a:ext cx="7924800" cy="5943600"/>
          </a:xfrm>
        </p:spPr>
        <p:txBody>
          <a:bodyPr/>
          <a:lstStyle>
            <a:lvl1pPr marL="0" indent="0">
              <a:buNone/>
              <a:defRPr sz="1090"/>
            </a:lvl1pPr>
            <a:lvl2pPr marL="155615" indent="0">
              <a:buNone/>
              <a:defRPr sz="953"/>
            </a:lvl2pPr>
            <a:lvl3pPr marL="311230" indent="0">
              <a:buNone/>
              <a:defRPr sz="817"/>
            </a:lvl3pPr>
            <a:lvl4pPr marL="466846" indent="0">
              <a:buNone/>
              <a:defRPr sz="681"/>
            </a:lvl4pPr>
            <a:lvl5pPr marL="622461" indent="0">
              <a:buNone/>
              <a:defRPr sz="681"/>
            </a:lvl5pPr>
            <a:lvl6pPr marL="778076" indent="0">
              <a:buNone/>
              <a:defRPr sz="681"/>
            </a:lvl6pPr>
            <a:lvl7pPr marL="933691" indent="0">
              <a:buNone/>
              <a:defRPr sz="681"/>
            </a:lvl7pPr>
            <a:lvl8pPr marL="1089306" indent="0">
              <a:buNone/>
              <a:defRPr sz="681"/>
            </a:lvl8pPr>
            <a:lvl9pPr marL="1244922" indent="0">
              <a:buNone/>
              <a:defRPr sz="681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860" y="7752825"/>
            <a:ext cx="7924800" cy="1162580"/>
          </a:xfrm>
        </p:spPr>
        <p:txBody>
          <a:bodyPr/>
          <a:lstStyle>
            <a:lvl1pPr marL="0" indent="0">
              <a:buNone/>
              <a:defRPr sz="476"/>
            </a:lvl1pPr>
            <a:lvl2pPr marL="155615" indent="0">
              <a:buNone/>
              <a:defRPr sz="408"/>
            </a:lvl2pPr>
            <a:lvl3pPr marL="311230" indent="0">
              <a:buNone/>
              <a:defRPr sz="341"/>
            </a:lvl3pPr>
            <a:lvl4pPr marL="466846" indent="0">
              <a:buNone/>
              <a:defRPr sz="306"/>
            </a:lvl4pPr>
            <a:lvl5pPr marL="622461" indent="0">
              <a:buNone/>
              <a:defRPr sz="306"/>
            </a:lvl5pPr>
            <a:lvl6pPr marL="778076" indent="0">
              <a:buNone/>
              <a:defRPr sz="306"/>
            </a:lvl6pPr>
            <a:lvl7pPr marL="933691" indent="0">
              <a:buNone/>
              <a:defRPr sz="306"/>
            </a:lvl7pPr>
            <a:lvl8pPr marL="1089306" indent="0">
              <a:buNone/>
              <a:defRPr sz="306"/>
            </a:lvl8pPr>
            <a:lvl9pPr marL="1244922" indent="0">
              <a:buNone/>
              <a:defRPr sz="3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402" y="396704"/>
            <a:ext cx="11887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2" y="2311404"/>
            <a:ext cx="11887200" cy="6537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400" y="9181399"/>
            <a:ext cx="3081867" cy="5274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2734" y="9181399"/>
            <a:ext cx="4182533" cy="5274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65733" y="9181399"/>
            <a:ext cx="3081867" cy="5274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5615" rtl="0" eaLnBrk="1" latinLnBrk="0" hangingPunct="1">
        <a:spcBef>
          <a:spcPct val="0"/>
        </a:spcBef>
        <a:buNone/>
        <a:defRPr sz="14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6711" indent="-116711" algn="l" defTabSz="155615" rtl="0" eaLnBrk="1" latinLnBrk="0" hangingPunct="1">
        <a:spcBef>
          <a:spcPct val="20000"/>
        </a:spcBef>
        <a:buFont typeface="Arial"/>
        <a:buChar char="•"/>
        <a:defRPr sz="1090" kern="1200">
          <a:solidFill>
            <a:schemeClr val="tx1"/>
          </a:solidFill>
          <a:latin typeface="+mn-lt"/>
          <a:ea typeface="+mn-ea"/>
          <a:cs typeface="+mn-cs"/>
        </a:defRPr>
      </a:lvl1pPr>
      <a:lvl2pPr marL="252874" indent="-97259" algn="l" defTabSz="155615" rtl="0" eaLnBrk="1" latinLnBrk="0" hangingPunct="1">
        <a:spcBef>
          <a:spcPct val="20000"/>
        </a:spcBef>
        <a:buFont typeface="Arial"/>
        <a:buChar char="–"/>
        <a:defRPr sz="953" kern="1200">
          <a:solidFill>
            <a:schemeClr val="tx1"/>
          </a:solidFill>
          <a:latin typeface="+mn-lt"/>
          <a:ea typeface="+mn-ea"/>
          <a:cs typeface="+mn-cs"/>
        </a:defRPr>
      </a:lvl2pPr>
      <a:lvl3pPr marL="389038" indent="-77808" algn="l" defTabSz="155615" rtl="0" eaLnBrk="1" latinLnBrk="0" hangingPunct="1">
        <a:spcBef>
          <a:spcPct val="20000"/>
        </a:spcBef>
        <a:buFont typeface="Arial"/>
        <a:buChar char="•"/>
        <a:defRPr sz="817" kern="1200">
          <a:solidFill>
            <a:schemeClr val="tx1"/>
          </a:solidFill>
          <a:latin typeface="+mn-lt"/>
          <a:ea typeface="+mn-ea"/>
          <a:cs typeface="+mn-cs"/>
        </a:defRPr>
      </a:lvl3pPr>
      <a:lvl4pPr marL="544653" indent="-77808" algn="l" defTabSz="155615" rtl="0" eaLnBrk="1" latinLnBrk="0" hangingPunct="1">
        <a:spcBef>
          <a:spcPct val="20000"/>
        </a:spcBef>
        <a:buFont typeface="Arial"/>
        <a:buChar char="–"/>
        <a:defRPr sz="681" kern="1200">
          <a:solidFill>
            <a:schemeClr val="tx1"/>
          </a:solidFill>
          <a:latin typeface="+mn-lt"/>
          <a:ea typeface="+mn-ea"/>
          <a:cs typeface="+mn-cs"/>
        </a:defRPr>
      </a:lvl4pPr>
      <a:lvl5pPr marL="700268" indent="-77808" algn="l" defTabSz="155615" rtl="0" eaLnBrk="1" latinLnBrk="0" hangingPunct="1">
        <a:spcBef>
          <a:spcPct val="20000"/>
        </a:spcBef>
        <a:buFont typeface="Arial"/>
        <a:buChar char="»"/>
        <a:defRPr sz="681" kern="1200">
          <a:solidFill>
            <a:schemeClr val="tx1"/>
          </a:solidFill>
          <a:latin typeface="+mn-lt"/>
          <a:ea typeface="+mn-ea"/>
          <a:cs typeface="+mn-cs"/>
        </a:defRPr>
      </a:lvl5pPr>
      <a:lvl6pPr marL="855884" indent="-77808" algn="l" defTabSz="155615" rtl="0" eaLnBrk="1" latinLnBrk="0" hangingPunct="1">
        <a:spcBef>
          <a:spcPct val="20000"/>
        </a:spcBef>
        <a:buFont typeface="Arial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6pPr>
      <a:lvl7pPr marL="1011498" indent="-77808" algn="l" defTabSz="155615" rtl="0" eaLnBrk="1" latinLnBrk="0" hangingPunct="1">
        <a:spcBef>
          <a:spcPct val="20000"/>
        </a:spcBef>
        <a:buFont typeface="Arial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7pPr>
      <a:lvl8pPr marL="1167113" indent="-77808" algn="l" defTabSz="155615" rtl="0" eaLnBrk="1" latinLnBrk="0" hangingPunct="1">
        <a:spcBef>
          <a:spcPct val="20000"/>
        </a:spcBef>
        <a:buFont typeface="Arial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8pPr>
      <a:lvl9pPr marL="1322729" indent="-77808" algn="l" defTabSz="155615" rtl="0" eaLnBrk="1" latinLnBrk="0" hangingPunct="1">
        <a:spcBef>
          <a:spcPct val="20000"/>
        </a:spcBef>
        <a:buFont typeface="Arial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5615" rtl="0" eaLnBrk="1" latinLnBrk="0" hangingPunct="1">
        <a:defRPr sz="613" kern="1200">
          <a:solidFill>
            <a:schemeClr val="tx1"/>
          </a:solidFill>
          <a:latin typeface="+mn-lt"/>
          <a:ea typeface="+mn-ea"/>
          <a:cs typeface="+mn-cs"/>
        </a:defRPr>
      </a:lvl1pPr>
      <a:lvl2pPr marL="155615" algn="l" defTabSz="155615" rtl="0" eaLnBrk="1" latinLnBrk="0" hangingPunct="1">
        <a:defRPr sz="613" kern="1200">
          <a:solidFill>
            <a:schemeClr val="tx1"/>
          </a:solidFill>
          <a:latin typeface="+mn-lt"/>
          <a:ea typeface="+mn-ea"/>
          <a:cs typeface="+mn-cs"/>
        </a:defRPr>
      </a:lvl2pPr>
      <a:lvl3pPr marL="311230" algn="l" defTabSz="155615" rtl="0" eaLnBrk="1" latinLnBrk="0" hangingPunct="1">
        <a:defRPr sz="613" kern="1200">
          <a:solidFill>
            <a:schemeClr val="tx1"/>
          </a:solidFill>
          <a:latin typeface="+mn-lt"/>
          <a:ea typeface="+mn-ea"/>
          <a:cs typeface="+mn-cs"/>
        </a:defRPr>
      </a:lvl3pPr>
      <a:lvl4pPr marL="466846" algn="l" defTabSz="155615" rtl="0" eaLnBrk="1" latinLnBrk="0" hangingPunct="1">
        <a:defRPr sz="613" kern="1200">
          <a:solidFill>
            <a:schemeClr val="tx1"/>
          </a:solidFill>
          <a:latin typeface="+mn-lt"/>
          <a:ea typeface="+mn-ea"/>
          <a:cs typeface="+mn-cs"/>
        </a:defRPr>
      </a:lvl4pPr>
      <a:lvl5pPr marL="622461" algn="l" defTabSz="155615" rtl="0" eaLnBrk="1" latinLnBrk="0" hangingPunct="1">
        <a:defRPr sz="613" kern="1200">
          <a:solidFill>
            <a:schemeClr val="tx1"/>
          </a:solidFill>
          <a:latin typeface="+mn-lt"/>
          <a:ea typeface="+mn-ea"/>
          <a:cs typeface="+mn-cs"/>
        </a:defRPr>
      </a:lvl5pPr>
      <a:lvl6pPr marL="778076" algn="l" defTabSz="155615" rtl="0" eaLnBrk="1" latinLnBrk="0" hangingPunct="1">
        <a:defRPr sz="613" kern="1200">
          <a:solidFill>
            <a:schemeClr val="tx1"/>
          </a:solidFill>
          <a:latin typeface="+mn-lt"/>
          <a:ea typeface="+mn-ea"/>
          <a:cs typeface="+mn-cs"/>
        </a:defRPr>
      </a:lvl6pPr>
      <a:lvl7pPr marL="933691" algn="l" defTabSz="155615" rtl="0" eaLnBrk="1" latinLnBrk="0" hangingPunct="1">
        <a:defRPr sz="613" kern="1200">
          <a:solidFill>
            <a:schemeClr val="tx1"/>
          </a:solidFill>
          <a:latin typeface="+mn-lt"/>
          <a:ea typeface="+mn-ea"/>
          <a:cs typeface="+mn-cs"/>
        </a:defRPr>
      </a:lvl7pPr>
      <a:lvl8pPr marL="1089306" algn="l" defTabSz="155615" rtl="0" eaLnBrk="1" latinLnBrk="0" hangingPunct="1">
        <a:defRPr sz="613" kern="1200">
          <a:solidFill>
            <a:schemeClr val="tx1"/>
          </a:solidFill>
          <a:latin typeface="+mn-lt"/>
          <a:ea typeface="+mn-ea"/>
          <a:cs typeface="+mn-cs"/>
        </a:defRPr>
      </a:lvl8pPr>
      <a:lvl9pPr marL="1244922" algn="l" defTabSz="155615" rtl="0" eaLnBrk="1" latinLnBrk="0" hangingPunct="1">
        <a:defRPr sz="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수험번호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이름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수험번호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이름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2918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8</Words>
  <Application>Microsoft Office PowerPoint</Application>
  <PresentationFormat>사용자 지정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나눔고딕</vt:lpstr>
      <vt:lpstr>Arial</vt:lpstr>
      <vt:lpstr>Calibri</vt:lpstr>
      <vt:lpstr>Office Theme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/>
  <cp:keywords/>
  <dc:description>generated using python-pptx</dc:description>
  <cp:lastModifiedBy>김기태[컴퓨터시스템과]</cp:lastModifiedBy>
  <cp:revision>23</cp:revision>
  <dcterms:created xsi:type="dcterms:W3CDTF">2013-01-27T09:14:16Z</dcterms:created>
  <dcterms:modified xsi:type="dcterms:W3CDTF">2023-05-18T01:34:27Z</dcterms:modified>
  <cp:category/>
</cp:coreProperties>
</file>