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2220" y="26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B117-F7EF-40E3-A399-4670C1DCC9B4}" type="datetimeFigureOut">
              <a:rPr kumimoji="1" lang="ja-JP" altLang="en-US" smtClean="0"/>
              <a:pPr/>
              <a:t>2010/12/12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3679-5C99-4DFE-A099-4E092192993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2987824" y="3356992"/>
            <a:ext cx="609501" cy="6072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483768" y="2420888"/>
            <a:ext cx="609501" cy="6072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Owner\Desktop\WindowsFormsApplication1\WindowsFormsApplication1\bin\Release\weatherIcon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149" y="2560142"/>
            <a:ext cx="465584" cy="465584"/>
          </a:xfrm>
          <a:prstGeom prst="rect">
            <a:avLst/>
          </a:prstGeom>
          <a:noFill/>
        </p:spPr>
      </p:pic>
      <p:pic>
        <p:nvPicPr>
          <p:cNvPr id="1026" name="Picture 2" descr="C:\Documents and Settings\Administrator\デスクトップ\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2017713"/>
            <a:ext cx="609600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涙形 8"/>
          <p:cNvSpPr/>
          <p:nvPr/>
        </p:nvSpPr>
        <p:spPr>
          <a:xfrm>
            <a:off x="2123728" y="2204864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涙形 19"/>
          <p:cNvSpPr/>
          <p:nvPr/>
        </p:nvSpPr>
        <p:spPr>
          <a:xfrm>
            <a:off x="2123728" y="2492896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涙形 20"/>
          <p:cNvSpPr/>
          <p:nvPr/>
        </p:nvSpPr>
        <p:spPr>
          <a:xfrm>
            <a:off x="1979712" y="2060848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涙形 21"/>
          <p:cNvSpPr/>
          <p:nvPr/>
        </p:nvSpPr>
        <p:spPr>
          <a:xfrm>
            <a:off x="1907704" y="2492896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涙形 22"/>
          <p:cNvSpPr/>
          <p:nvPr/>
        </p:nvSpPr>
        <p:spPr>
          <a:xfrm>
            <a:off x="1663865" y="2341927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涙形 23"/>
          <p:cNvSpPr/>
          <p:nvPr/>
        </p:nvSpPr>
        <p:spPr>
          <a:xfrm>
            <a:off x="1691680" y="2060848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/>
        </p:nvSpPr>
        <p:spPr>
          <a:xfrm>
            <a:off x="1809774" y="2280231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/>
        </p:nvSpPr>
        <p:spPr>
          <a:xfrm>
            <a:off x="2017802" y="2345711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涙形 17"/>
          <p:cNvSpPr/>
          <p:nvPr/>
        </p:nvSpPr>
        <p:spPr>
          <a:xfrm rot="2239590">
            <a:off x="2571257" y="2506355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涙形 25"/>
          <p:cNvSpPr/>
          <p:nvPr/>
        </p:nvSpPr>
        <p:spPr>
          <a:xfrm rot="2239590">
            <a:off x="2599791" y="2650371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涙形 27"/>
          <p:cNvSpPr/>
          <p:nvPr/>
        </p:nvSpPr>
        <p:spPr>
          <a:xfrm rot="2239590">
            <a:off x="2571256" y="2794389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涙形 29"/>
          <p:cNvSpPr/>
          <p:nvPr/>
        </p:nvSpPr>
        <p:spPr>
          <a:xfrm rot="2239590">
            <a:off x="2959832" y="2866395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涙形 30"/>
          <p:cNvSpPr/>
          <p:nvPr/>
        </p:nvSpPr>
        <p:spPr>
          <a:xfrm rot="2239590">
            <a:off x="2787280" y="2866396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2" descr="C:\Users\Owner\Desktop\WindowsFormsApplication1\WindowsFormsApplication1\bin\Release\weatherIcon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425650"/>
            <a:ext cx="249560" cy="249560"/>
          </a:xfrm>
          <a:prstGeom prst="rect">
            <a:avLst/>
          </a:prstGeom>
          <a:noFill/>
        </p:spPr>
      </p:pic>
      <p:sp>
        <p:nvSpPr>
          <p:cNvPr id="29" name="涙形 28"/>
          <p:cNvSpPr/>
          <p:nvPr/>
        </p:nvSpPr>
        <p:spPr>
          <a:xfrm rot="2239590">
            <a:off x="2931296" y="2650372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涙形 26"/>
          <p:cNvSpPr/>
          <p:nvPr/>
        </p:nvSpPr>
        <p:spPr>
          <a:xfrm rot="2239590">
            <a:off x="2787280" y="2506356"/>
            <a:ext cx="69581" cy="74563"/>
          </a:xfrm>
          <a:prstGeom prst="teardrop">
            <a:avLst>
              <a:gd name="adj" fmla="val 200000"/>
            </a:avLst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491880" y="2492896"/>
            <a:ext cx="609501" cy="6072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六角形 41"/>
          <p:cNvSpPr/>
          <p:nvPr/>
        </p:nvSpPr>
        <p:spPr>
          <a:xfrm rot="19779999">
            <a:off x="3570333" y="2572025"/>
            <a:ext cx="205498" cy="184383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六角形 42"/>
          <p:cNvSpPr/>
          <p:nvPr/>
        </p:nvSpPr>
        <p:spPr>
          <a:xfrm rot="19779999">
            <a:off x="3871003" y="2658195"/>
            <a:ext cx="113082" cy="106225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六角形 43"/>
          <p:cNvSpPr/>
          <p:nvPr/>
        </p:nvSpPr>
        <p:spPr>
          <a:xfrm rot="19779999">
            <a:off x="3679357" y="2759564"/>
            <a:ext cx="266818" cy="244439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六角形 44"/>
          <p:cNvSpPr/>
          <p:nvPr/>
        </p:nvSpPr>
        <p:spPr>
          <a:xfrm rot="19779999">
            <a:off x="3582971" y="2874220"/>
            <a:ext cx="113082" cy="106225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 descr="C:\Users\Owner\Desktop\WindowsFormsApplication1\WindowsFormsApplication1\bin\Release\weatherIcon\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477790"/>
            <a:ext cx="488801" cy="488801"/>
          </a:xfrm>
          <a:prstGeom prst="rect">
            <a:avLst/>
          </a:prstGeom>
          <a:noFill/>
        </p:spPr>
      </p:pic>
      <p:sp>
        <p:nvSpPr>
          <p:cNvPr id="54" name="円/楕円 53"/>
          <p:cNvSpPr/>
          <p:nvPr/>
        </p:nvSpPr>
        <p:spPr>
          <a:xfrm>
            <a:off x="3403600" y="3632200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112790" y="3382392"/>
            <a:ext cx="113010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07704" y="980728"/>
            <a:ext cx="280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Irfanview</a:t>
            </a:r>
            <a:r>
              <a:rPr kumimoji="1" lang="ja-JP" altLang="en-US" dirty="0" smtClean="0"/>
              <a:t>で調整して保存後</a:t>
            </a:r>
            <a:endParaRPr kumimoji="1" lang="en-US" altLang="ja-JP" dirty="0" smtClean="0"/>
          </a:p>
          <a:p>
            <a:r>
              <a:rPr lang="en-US" altLang="ja-JP" dirty="0" smtClean="0"/>
              <a:t>Paint</a:t>
            </a:r>
            <a:r>
              <a:rPr lang="ja-JP" altLang="en-US" dirty="0" smtClean="0"/>
              <a:t>で保存</a:t>
            </a:r>
            <a:endParaRPr kumimoji="1"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3473450" y="3797300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3328814" y="3835648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3015382" y="3814440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203848" y="3717032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3072532" y="3645024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006874" y="3507358"/>
            <a:ext cx="109215" cy="110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66" name="Picture 2" descr="C:\Users\Owner\Desktop\WindowsFormsApplication1\WindowsFormsApplication1\bin\Release\weatherIcon\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356992"/>
            <a:ext cx="249560" cy="249560"/>
          </a:xfrm>
          <a:prstGeom prst="rect">
            <a:avLst/>
          </a:prstGeom>
          <a:noFill/>
        </p:spPr>
      </p:pic>
      <p:sp>
        <p:nvSpPr>
          <p:cNvPr id="55" name="円/楕円 54"/>
          <p:cNvSpPr/>
          <p:nvPr/>
        </p:nvSpPr>
        <p:spPr>
          <a:xfrm>
            <a:off x="3275856" y="3429000"/>
            <a:ext cx="111373" cy="114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>
            <a:spLocks/>
          </p:cNvSpPr>
          <p:nvPr/>
        </p:nvSpPr>
        <p:spPr>
          <a:xfrm>
            <a:off x="2643174" y="1142984"/>
            <a:ext cx="2160000" cy="2160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ts val="2800"/>
              </a:lnSpc>
            </a:pPr>
            <a:r>
              <a:rPr kumimoji="1" lang="en-US" altLang="ja-JP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Monotype Corsiva" pitchFamily="66" charset="0"/>
              </a:rPr>
              <a:t>Weather</a:t>
            </a:r>
          </a:p>
          <a:p>
            <a:pPr algn="r">
              <a:lnSpc>
                <a:spcPts val="2800"/>
              </a:lnSpc>
            </a:pPr>
            <a:r>
              <a:rPr lang="en-US" altLang="ja-JP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Monotype Corsiva" pitchFamily="66" charset="0"/>
              </a:rPr>
              <a:t>Browser</a:t>
            </a:r>
            <a:endParaRPr kumimoji="1" lang="ja-JP" altLang="en-US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Monotype Corsiva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143116"/>
            <a:ext cx="928694" cy="928694"/>
          </a:xfrm>
          <a:prstGeom prst="round2DiagRect">
            <a:avLst>
              <a:gd name="adj1" fmla="val 1571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</Words>
  <Application>Microsoft Office PowerPoint</Application>
  <PresentationFormat>画面に合わせる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 </dc:creator>
  <cp:lastModifiedBy>Owner</cp:lastModifiedBy>
  <cp:revision>20</cp:revision>
  <dcterms:created xsi:type="dcterms:W3CDTF">2010-06-15T01:15:27Z</dcterms:created>
  <dcterms:modified xsi:type="dcterms:W3CDTF">2010-12-12T11:51:40Z</dcterms:modified>
</cp:coreProperties>
</file>