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C3A89-B6B2-4A08-AC1C-8BD45854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67E09-6831-4354-A8D0-E5CE6544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0EC6-6BDA-4030-9DCA-610CA14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D9D896-3BCA-4F8E-87B2-AEED67A4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C5EE7-F3E5-4BF9-9D28-9B2D106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65198-D6B2-40F3-93DE-602ED3B4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F757FB-7C37-4635-98A4-DC4260DDA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F7097-9EF2-451E-9879-9F612A72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ADAFB-A009-4E32-813A-7A763F2F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209AA-DD14-4FE7-8D03-5F00C82F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53C279-EB01-48B3-B3E1-3CE72DAEA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A255B-1D9E-42B6-9196-750A9223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2FD89F-742D-4658-969E-7651DEFF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12008-7B5D-44D7-B0EE-6C201286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4F2437-FD85-4BA2-8976-BD6D2986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8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5D7B4-8A36-41D7-A204-DAB92B59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7A59F-FC81-4743-8552-8AD3CD17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F5EB9-41E2-4A41-871F-82503554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4CE73-2063-4438-A145-BF112F34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9C436-7861-4446-82AC-8E4BF361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37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C69FF-AB26-405B-BC4D-3291EA62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BE94F2-5A66-43D0-A466-F9E8BA39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79942-F46A-4BCA-871B-06E7E82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4C25C0-D85E-4F1B-BD6F-3E7877CD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19A52-F93C-4E18-9EF8-BF9515A3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13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BAE0D-6E24-4D2F-97A0-E4108A5B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C9E2A-6BC1-4596-B4BC-C0B1ACB3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030750-EE00-44B6-B712-0D70E0E44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B923C-4C46-4FD8-85BF-8F46A4EE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6A7780-CB59-4A36-A5A7-B0A62E17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95256-0C5B-40A3-8E33-9CFEB0F7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9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4254-31FB-43B5-B97B-2C22AE58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B773A-ABE5-4194-B77D-B63CBBD4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2D187-D382-47D3-9F64-83A15234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FCC37C-F5AC-4B5D-AF55-8CC896AC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7EB6A3-7D5E-46F3-8779-10A58272C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43BCED-7E61-4724-A912-1B546571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B18C7D-0434-4177-A781-7C840A2A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94257-A2C0-4215-97CF-A102ED11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64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28708-D3AC-46A6-B669-58E2997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2CE1D9-4D90-48AF-B92C-3275CBF9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F2D122-6EBB-4F7E-86A6-B4B594ED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D2966D-ECC0-4084-A638-A1F3EC42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6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0B30B-E73C-461F-B96D-7C4CA6D6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6666E0-E61B-414A-B3C7-D24A222E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37BB60-A9F6-487C-BE8A-2E18CE8E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7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A76AB-4624-4B8F-A9A8-CEFBCC70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14D16-D972-4541-B4F0-CF88A73B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6F833-3F95-4BA3-8E71-2E786C67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CA5FF-DE81-4295-B3F1-D8C978A0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C26A10-E115-46F7-8CCE-B1751DA3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15E312-8A71-4102-ACBC-BE85FD86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FC99B-78B1-4779-916E-FA3FC8C8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AC23E2-E2F5-42A5-AF2C-864AE7CBE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6AFD57-A70A-4B1C-83CA-9C8FFF6B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B51D2-28B3-48EC-9E23-12B6B69B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A1CF72-7144-4FD6-AB4C-8B7C925C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470B50-5154-4905-A527-074859DA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8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00CC11-FEC4-47B5-8BEF-A3917D55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4F999-F6A2-40EB-8CE5-21EB8D19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0AF7E-15C1-40BE-8E9F-F859555FA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C3AC-737B-46F5-82E4-EDBE846E7929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05FB6-F7BF-458E-8293-53C5FD29A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610EB-CD0F-453C-8019-51E518A34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B082-2981-4ABB-96D2-1692AA3806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DAB0D-A2E1-4725-8A97-83706862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56810"/>
            <a:ext cx="10515600" cy="791744"/>
          </a:xfrm>
        </p:spPr>
        <p:txBody>
          <a:bodyPr>
            <a:normAutofit/>
          </a:bodyPr>
          <a:lstStyle/>
          <a:p>
            <a:pPr algn="ctr"/>
            <a:r>
              <a:rPr lang="fr-FR" sz="4000" b="1">
                <a:solidFill>
                  <a:srgbClr val="0070C0"/>
                </a:solidFill>
              </a:rPr>
              <a:t>Génération du Token JWT avec Spring Security</a:t>
            </a:r>
            <a:endParaRPr lang="fr-FR" sz="4000" b="1" dirty="0">
              <a:solidFill>
                <a:srgbClr val="0070C0"/>
              </a:solidFill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50B6EE0-383A-42CD-BBE7-90271F2A2749}"/>
              </a:ext>
            </a:extLst>
          </p:cNvPr>
          <p:cNvCxnSpPr>
            <a:cxnSpLocks/>
          </p:cNvCxnSpPr>
          <p:nvPr/>
        </p:nvCxnSpPr>
        <p:spPr>
          <a:xfrm>
            <a:off x="932155" y="1748916"/>
            <a:ext cx="19967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DDEB1BB4-93FD-4662-A199-A78EDEC1384D}"/>
              </a:ext>
            </a:extLst>
          </p:cNvPr>
          <p:cNvGrpSpPr/>
          <p:nvPr/>
        </p:nvGrpSpPr>
        <p:grpSpPr>
          <a:xfrm>
            <a:off x="191475" y="777831"/>
            <a:ext cx="1459772" cy="6023359"/>
            <a:chOff x="191475" y="777831"/>
            <a:chExt cx="1459772" cy="602335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AEB83305-D004-47CC-BADD-08A8FC3B8C49}"/>
                </a:ext>
              </a:extLst>
            </p:cNvPr>
            <p:cNvSpPr/>
            <p:nvPr/>
          </p:nvSpPr>
          <p:spPr>
            <a:xfrm>
              <a:off x="191475" y="777831"/>
              <a:ext cx="1459772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 HTTP</a:t>
              </a:r>
              <a:endParaRPr lang="fr-F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EC6F97A-0F04-4EB0-88FE-FEA8E87A0F7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921361" y="1441139"/>
              <a:ext cx="10794" cy="536005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D12DAFA-AD5E-4715-9F6D-8893E9F5573E}"/>
              </a:ext>
            </a:extLst>
          </p:cNvPr>
          <p:cNvSpPr txBox="1"/>
          <p:nvPr/>
        </p:nvSpPr>
        <p:spPr>
          <a:xfrm>
            <a:off x="191476" y="1407792"/>
            <a:ext cx="33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Post /login: {username:nadhem,password:123}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154FCD33-F006-4463-B0AC-B1C0D5692BA6}"/>
              </a:ext>
            </a:extLst>
          </p:cNvPr>
          <p:cNvGrpSpPr/>
          <p:nvPr/>
        </p:nvGrpSpPr>
        <p:grpSpPr>
          <a:xfrm>
            <a:off x="1915221" y="777831"/>
            <a:ext cx="2027353" cy="6023359"/>
            <a:chOff x="1915221" y="777831"/>
            <a:chExt cx="2027353" cy="6023359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A3EB5F3-B7D6-4A53-93DB-5808B9FD7DB0}"/>
                </a:ext>
              </a:extLst>
            </p:cNvPr>
            <p:cNvSpPr/>
            <p:nvPr/>
          </p:nvSpPr>
          <p:spPr>
            <a:xfrm>
              <a:off x="1915221" y="777831"/>
              <a:ext cx="2027353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Spring Security</a:t>
              </a:r>
              <a:endParaRPr lang="ar-T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fr-FR" sz="2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FilterChain</a:t>
              </a:r>
              <a:r>
                <a:rPr lang="fr-F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fr-F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8D9EF4D-4677-4308-A552-23A6E4AA78F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2928897" y="1441139"/>
              <a:ext cx="1" cy="536005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9BDA2661-3010-42AF-99DC-61E1CED5D4DC}"/>
              </a:ext>
            </a:extLst>
          </p:cNvPr>
          <p:cNvGrpSpPr/>
          <p:nvPr/>
        </p:nvGrpSpPr>
        <p:grpSpPr>
          <a:xfrm>
            <a:off x="4278161" y="777831"/>
            <a:ext cx="2027353" cy="6023359"/>
            <a:chOff x="4278161" y="777831"/>
            <a:chExt cx="2027353" cy="6023359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AFB2FF6B-A5F5-44A2-AC0E-677253D7899A}"/>
                </a:ext>
              </a:extLst>
            </p:cNvPr>
            <p:cNvSpPr/>
            <p:nvPr/>
          </p:nvSpPr>
          <p:spPr>
            <a:xfrm>
              <a:off x="4278161" y="777831"/>
              <a:ext cx="2027353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JWT </a:t>
              </a:r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AuthenticationFilter</a:t>
              </a:r>
              <a:endParaRPr lang="fr-F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D7E4589-714A-4CCD-979A-9C24DC0E4ED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5280341" y="1441139"/>
              <a:ext cx="11497" cy="536005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2E57AF-0CF7-40E3-A356-8824759E12CC}"/>
              </a:ext>
            </a:extLst>
          </p:cNvPr>
          <p:cNvCxnSpPr>
            <a:cxnSpLocks/>
          </p:cNvCxnSpPr>
          <p:nvPr/>
        </p:nvCxnSpPr>
        <p:spPr>
          <a:xfrm>
            <a:off x="2948715" y="2088301"/>
            <a:ext cx="2343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A7EAEA0-14F4-48F4-96E2-47A9A0194B38}"/>
              </a:ext>
            </a:extLst>
          </p:cNvPr>
          <p:cNvSpPr txBox="1"/>
          <p:nvPr/>
        </p:nvSpPr>
        <p:spPr>
          <a:xfrm>
            <a:off x="3066378" y="1719750"/>
            <a:ext cx="202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attemptAuthentication</a:t>
            </a:r>
            <a:endParaRPr lang="fr-FR" sz="1400" b="1" dirty="0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4350FDA-AACF-436E-B924-A8D8B36029B4}"/>
              </a:ext>
            </a:extLst>
          </p:cNvPr>
          <p:cNvCxnSpPr>
            <a:cxnSpLocks/>
          </p:cNvCxnSpPr>
          <p:nvPr/>
        </p:nvCxnSpPr>
        <p:spPr>
          <a:xfrm flipH="1">
            <a:off x="2944201" y="2606342"/>
            <a:ext cx="2347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CC9EFDF-BCFB-44B4-9D23-06BE0ED6229F}"/>
              </a:ext>
            </a:extLst>
          </p:cNvPr>
          <p:cNvSpPr txBox="1"/>
          <p:nvPr/>
        </p:nvSpPr>
        <p:spPr>
          <a:xfrm>
            <a:off x="3385390" y="2577358"/>
            <a:ext cx="1351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Authentication</a:t>
            </a:r>
            <a:endParaRPr lang="fr-FR" sz="1400" b="1" dirty="0"/>
          </a:p>
        </p:txBody>
      </p: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4BD7936-DCC2-4AB3-A4D7-180B572DF120}"/>
              </a:ext>
            </a:extLst>
          </p:cNvPr>
          <p:cNvGrpSpPr/>
          <p:nvPr/>
        </p:nvGrpSpPr>
        <p:grpSpPr>
          <a:xfrm>
            <a:off x="6485864" y="777831"/>
            <a:ext cx="1548427" cy="6080169"/>
            <a:chOff x="6485864" y="777831"/>
            <a:chExt cx="1548427" cy="6080169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6F811D64-EEBE-4453-9254-53152881476E}"/>
                </a:ext>
              </a:extLst>
            </p:cNvPr>
            <p:cNvSpPr/>
            <p:nvPr/>
          </p:nvSpPr>
          <p:spPr>
            <a:xfrm>
              <a:off x="6485864" y="777831"/>
              <a:ext cx="1548427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UserDetails</a:t>
              </a:r>
              <a:endParaRPr lang="fr-F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ServiceImpl</a:t>
              </a:r>
              <a:endParaRPr lang="fr-F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346D3DE9-B7DA-4D2D-AF10-C9B688B81892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7260078" y="1441139"/>
              <a:ext cx="37287" cy="541686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DE1E175-0281-4BCD-987C-0FE5B64C0774}"/>
              </a:ext>
            </a:extLst>
          </p:cNvPr>
          <p:cNvCxnSpPr>
            <a:cxnSpLocks/>
          </p:cNvCxnSpPr>
          <p:nvPr/>
        </p:nvCxnSpPr>
        <p:spPr>
          <a:xfrm>
            <a:off x="2944201" y="3006763"/>
            <a:ext cx="4315876" cy="15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850EAF1-D903-4193-A30B-ED51B7D26498}"/>
              </a:ext>
            </a:extLst>
          </p:cNvPr>
          <p:cNvSpPr txBox="1"/>
          <p:nvPr/>
        </p:nvSpPr>
        <p:spPr>
          <a:xfrm>
            <a:off x="3060199" y="3002800"/>
            <a:ext cx="216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loadUserByUsername</a:t>
            </a:r>
            <a:endParaRPr lang="fr-FR" sz="1400" b="1" dirty="0"/>
          </a:p>
        </p:txBody>
      </p: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87D213F4-9CB8-4C6E-A82B-625361FC9278}"/>
              </a:ext>
            </a:extLst>
          </p:cNvPr>
          <p:cNvGrpSpPr/>
          <p:nvPr/>
        </p:nvGrpSpPr>
        <p:grpSpPr>
          <a:xfrm>
            <a:off x="8214642" y="761547"/>
            <a:ext cx="1625296" cy="6039643"/>
            <a:chOff x="8214642" y="761547"/>
            <a:chExt cx="1625296" cy="6039643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4EAA78A4-C97F-4DBE-90C2-B98C359B67C2}"/>
                </a:ext>
              </a:extLst>
            </p:cNvPr>
            <p:cNvSpPr/>
            <p:nvPr/>
          </p:nvSpPr>
          <p:spPr>
            <a:xfrm>
              <a:off x="8214642" y="761547"/>
              <a:ext cx="1625296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UserServiceImpl</a:t>
              </a:r>
              <a:endParaRPr lang="fr-F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10F5FA3-68E2-41E3-ACDD-28654718879E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9027290" y="1424855"/>
              <a:ext cx="83537" cy="5376335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C94A2442-B340-4053-9702-39A991AED388}"/>
              </a:ext>
            </a:extLst>
          </p:cNvPr>
          <p:cNvGrpSpPr/>
          <p:nvPr/>
        </p:nvGrpSpPr>
        <p:grpSpPr>
          <a:xfrm>
            <a:off x="10140960" y="777831"/>
            <a:ext cx="1548427" cy="6023359"/>
            <a:chOff x="10140960" y="777831"/>
            <a:chExt cx="1548427" cy="6023359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122CACA0-6FA8-4FCE-8DD6-08D0AFD37C99}"/>
                </a:ext>
              </a:extLst>
            </p:cNvPr>
            <p:cNvSpPr/>
            <p:nvPr/>
          </p:nvSpPr>
          <p:spPr>
            <a:xfrm>
              <a:off x="10140960" y="777831"/>
              <a:ext cx="1548427" cy="6633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fr-F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E0670B8-6C97-49A2-B778-9B4C004252BE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0915174" y="1441139"/>
              <a:ext cx="59113" cy="5360051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DE8975CD-54F1-4F24-BFD0-FC87249F1912}"/>
              </a:ext>
            </a:extLst>
          </p:cNvPr>
          <p:cNvCxnSpPr>
            <a:cxnSpLocks/>
          </p:cNvCxnSpPr>
          <p:nvPr/>
        </p:nvCxnSpPr>
        <p:spPr>
          <a:xfrm>
            <a:off x="7271305" y="3196819"/>
            <a:ext cx="1824837" cy="2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8C872B8B-92EE-449B-ACEE-26D717EB679D}"/>
              </a:ext>
            </a:extLst>
          </p:cNvPr>
          <p:cNvSpPr txBox="1"/>
          <p:nvPr/>
        </p:nvSpPr>
        <p:spPr>
          <a:xfrm>
            <a:off x="7231383" y="2844944"/>
            <a:ext cx="186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findUserByUsername</a:t>
            </a:r>
            <a:endParaRPr lang="fr-FR" sz="1400" b="1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CCE3D32-4D3A-441D-876B-F1FE8239BD28}"/>
              </a:ext>
            </a:extLst>
          </p:cNvPr>
          <p:cNvCxnSpPr>
            <a:cxnSpLocks/>
          </p:cNvCxnSpPr>
          <p:nvPr/>
        </p:nvCxnSpPr>
        <p:spPr>
          <a:xfrm>
            <a:off x="9083718" y="3293456"/>
            <a:ext cx="1872575" cy="13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A502B18A-C753-4713-A99F-13AE39040831}"/>
              </a:ext>
            </a:extLst>
          </p:cNvPr>
          <p:cNvSpPr txBox="1"/>
          <p:nvPr/>
        </p:nvSpPr>
        <p:spPr>
          <a:xfrm>
            <a:off x="9619753" y="3003813"/>
            <a:ext cx="55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SQL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D84A26E-EF38-4C62-99DE-25F7B92F288C}"/>
              </a:ext>
            </a:extLst>
          </p:cNvPr>
          <p:cNvCxnSpPr>
            <a:cxnSpLocks/>
          </p:cNvCxnSpPr>
          <p:nvPr/>
        </p:nvCxnSpPr>
        <p:spPr>
          <a:xfrm flipH="1">
            <a:off x="9101712" y="3695545"/>
            <a:ext cx="1872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ED42E3D4-7E21-4EF5-8C67-CF420A5CD5EC}"/>
              </a:ext>
            </a:extLst>
          </p:cNvPr>
          <p:cNvSpPr txBox="1"/>
          <p:nvPr/>
        </p:nvSpPr>
        <p:spPr>
          <a:xfrm>
            <a:off x="9263102" y="3358025"/>
            <a:ext cx="136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 &amp; </a:t>
            </a:r>
            <a:r>
              <a:rPr lang="fr-FR" sz="1400" b="1" dirty="0" err="1"/>
              <a:t>his</a:t>
            </a:r>
            <a:r>
              <a:rPr lang="fr-FR" sz="1400" b="1" dirty="0"/>
              <a:t> </a:t>
            </a:r>
            <a:r>
              <a:rPr lang="fr-FR" sz="1400" b="1" dirty="0" err="1"/>
              <a:t>roles</a:t>
            </a:r>
            <a:endParaRPr lang="fr-FR" sz="1400" b="1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EF6C151-D4A2-4357-8ABB-E31CE28517D6}"/>
              </a:ext>
            </a:extLst>
          </p:cNvPr>
          <p:cNvCxnSpPr>
            <a:cxnSpLocks/>
          </p:cNvCxnSpPr>
          <p:nvPr/>
        </p:nvCxnSpPr>
        <p:spPr>
          <a:xfrm flipH="1">
            <a:off x="7319192" y="3792138"/>
            <a:ext cx="17825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9633737-8E77-4787-A654-0CDD46DD821B}"/>
              </a:ext>
            </a:extLst>
          </p:cNvPr>
          <p:cNvSpPr txBox="1"/>
          <p:nvPr/>
        </p:nvSpPr>
        <p:spPr>
          <a:xfrm>
            <a:off x="7467925" y="3493114"/>
            <a:ext cx="136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 &amp; </a:t>
            </a:r>
            <a:r>
              <a:rPr lang="fr-FR" sz="1400" b="1" dirty="0" err="1"/>
              <a:t>his</a:t>
            </a:r>
            <a:r>
              <a:rPr lang="fr-FR" sz="1400" b="1" dirty="0"/>
              <a:t> </a:t>
            </a:r>
            <a:r>
              <a:rPr lang="fr-FR" sz="1400" b="1" dirty="0" err="1"/>
              <a:t>roles</a:t>
            </a:r>
            <a:endParaRPr lang="fr-FR" sz="1400" b="1" dirty="0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4D485EFD-0594-4948-8170-51EF91235774}"/>
              </a:ext>
            </a:extLst>
          </p:cNvPr>
          <p:cNvCxnSpPr>
            <a:cxnSpLocks/>
          </p:cNvCxnSpPr>
          <p:nvPr/>
        </p:nvCxnSpPr>
        <p:spPr>
          <a:xfrm flipH="1">
            <a:off x="2944202" y="4015503"/>
            <a:ext cx="4347864" cy="52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88559ABF-547B-4EA9-A094-F6B65879313A}"/>
              </a:ext>
            </a:extLst>
          </p:cNvPr>
          <p:cNvSpPr txBox="1"/>
          <p:nvPr/>
        </p:nvSpPr>
        <p:spPr>
          <a:xfrm>
            <a:off x="4227764" y="3734068"/>
            <a:ext cx="216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 &amp; </a:t>
            </a:r>
            <a:r>
              <a:rPr lang="fr-FR" sz="1400" b="1" dirty="0" err="1"/>
              <a:t>his</a:t>
            </a:r>
            <a:r>
              <a:rPr lang="fr-FR" sz="1400" b="1" dirty="0"/>
              <a:t> </a:t>
            </a:r>
            <a:r>
              <a:rPr lang="fr-FR" sz="1400" b="1" dirty="0" err="1"/>
              <a:t>roles</a:t>
            </a:r>
            <a:endParaRPr lang="fr-FR" sz="1400" b="1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7AFDE18-55BB-4C0B-8CE9-B78D06591DA9}"/>
              </a:ext>
            </a:extLst>
          </p:cNvPr>
          <p:cNvGrpSpPr/>
          <p:nvPr/>
        </p:nvGrpSpPr>
        <p:grpSpPr>
          <a:xfrm>
            <a:off x="2931073" y="4159933"/>
            <a:ext cx="419152" cy="351542"/>
            <a:chOff x="5264458" y="2692718"/>
            <a:chExt cx="479394" cy="412252"/>
          </a:xfrm>
        </p:grpSpPr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3A0725F0-7494-4E7B-A83D-F76068317E12}"/>
                </a:ext>
              </a:extLst>
            </p:cNvPr>
            <p:cNvCxnSpPr/>
            <p:nvPr/>
          </p:nvCxnSpPr>
          <p:spPr>
            <a:xfrm>
              <a:off x="5311655" y="2700678"/>
              <a:ext cx="43219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55EAA9D-DFD7-47B1-BFC0-1DC17EA685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3852" y="2692718"/>
              <a:ext cx="0" cy="407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7BB80893-8F3B-41AD-A527-DA80EE4BF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458" y="3104970"/>
              <a:ext cx="479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FF5CEA62-B230-48BD-A50E-A6A3FE47C160}"/>
              </a:ext>
            </a:extLst>
          </p:cNvPr>
          <p:cNvSpPr txBox="1"/>
          <p:nvPr/>
        </p:nvSpPr>
        <p:spPr>
          <a:xfrm>
            <a:off x="3257165" y="4226882"/>
            <a:ext cx="12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Check </a:t>
            </a:r>
            <a:r>
              <a:rPr lang="fr-FR" sz="1200" b="1" dirty="0" err="1"/>
              <a:t>Password</a:t>
            </a:r>
            <a:endParaRPr lang="fr-FR" sz="1200" b="1" dirty="0"/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C9853B2A-CF56-459D-8748-08C01D929572}"/>
              </a:ext>
            </a:extLst>
          </p:cNvPr>
          <p:cNvCxnSpPr>
            <a:cxnSpLocks/>
          </p:cNvCxnSpPr>
          <p:nvPr/>
        </p:nvCxnSpPr>
        <p:spPr>
          <a:xfrm>
            <a:off x="2972528" y="4957160"/>
            <a:ext cx="2343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1B46AB3B-044A-48CD-B966-7F39CF6059E6}"/>
              </a:ext>
            </a:extLst>
          </p:cNvPr>
          <p:cNvSpPr txBox="1"/>
          <p:nvPr/>
        </p:nvSpPr>
        <p:spPr>
          <a:xfrm>
            <a:off x="2959151" y="4645735"/>
            <a:ext cx="213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SuccessfullAuthentication</a:t>
            </a:r>
            <a:endParaRPr lang="fr-FR" sz="1400" b="1" dirty="0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682A728-DAE3-4008-8A96-8B01AD5C525E}"/>
              </a:ext>
            </a:extLst>
          </p:cNvPr>
          <p:cNvSpPr/>
          <p:nvPr/>
        </p:nvSpPr>
        <p:spPr>
          <a:xfrm>
            <a:off x="6016038" y="4276587"/>
            <a:ext cx="786072" cy="3929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JWT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B7E2A30-375F-4A98-B0C5-F4746503D2CE}"/>
              </a:ext>
            </a:extLst>
          </p:cNvPr>
          <p:cNvCxnSpPr>
            <a:cxnSpLocks/>
          </p:cNvCxnSpPr>
          <p:nvPr/>
        </p:nvCxnSpPr>
        <p:spPr>
          <a:xfrm flipH="1">
            <a:off x="6385689" y="4657070"/>
            <a:ext cx="19712" cy="212027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7A17FD7C-BF47-4697-AD23-FD7D6B5BC6C2}"/>
              </a:ext>
            </a:extLst>
          </p:cNvPr>
          <p:cNvCxnSpPr>
            <a:cxnSpLocks/>
          </p:cNvCxnSpPr>
          <p:nvPr/>
        </p:nvCxnSpPr>
        <p:spPr>
          <a:xfrm>
            <a:off x="5293094" y="5096639"/>
            <a:ext cx="1112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A451D6F-5407-40ED-A49A-68E1FE5DF3DD}"/>
              </a:ext>
            </a:extLst>
          </p:cNvPr>
          <p:cNvSpPr txBox="1"/>
          <p:nvPr/>
        </p:nvSpPr>
        <p:spPr>
          <a:xfrm>
            <a:off x="5279716" y="4764552"/>
            <a:ext cx="100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Build</a:t>
            </a:r>
            <a:r>
              <a:rPr lang="fr-FR" sz="1400" b="1" dirty="0"/>
              <a:t> JWT</a:t>
            </a:r>
          </a:p>
        </p:txBody>
      </p: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BAB7216C-9AA6-4A7C-9DEB-FD4DDBE7E10F}"/>
              </a:ext>
            </a:extLst>
          </p:cNvPr>
          <p:cNvGrpSpPr/>
          <p:nvPr/>
        </p:nvGrpSpPr>
        <p:grpSpPr>
          <a:xfrm>
            <a:off x="6384433" y="5089421"/>
            <a:ext cx="419152" cy="351542"/>
            <a:chOff x="5264458" y="2692718"/>
            <a:chExt cx="479394" cy="412252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6414D3D-5BC6-4FD5-85A1-6A482FBAB826}"/>
                </a:ext>
              </a:extLst>
            </p:cNvPr>
            <p:cNvCxnSpPr/>
            <p:nvPr/>
          </p:nvCxnSpPr>
          <p:spPr>
            <a:xfrm>
              <a:off x="5311655" y="2700678"/>
              <a:ext cx="432197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B0C1BAD-2504-4525-ACE3-3E1677359A01}"/>
                </a:ext>
              </a:extLst>
            </p:cNvPr>
            <p:cNvCxnSpPr>
              <a:cxnSpLocks/>
            </p:cNvCxnSpPr>
            <p:nvPr/>
          </p:nvCxnSpPr>
          <p:spPr>
            <a:xfrm>
              <a:off x="5743852" y="2692718"/>
              <a:ext cx="0" cy="407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923CBB06-76A7-4F2A-AC5D-452D56DB4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458" y="3104970"/>
              <a:ext cx="4793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ZoneTexte 120">
            <a:extLst>
              <a:ext uri="{FF2B5EF4-FFF2-40B4-BE49-F238E27FC236}">
                <a16:creationId xmlns:a16="http://schemas.microsoft.com/office/drawing/2014/main" id="{0E06AE2A-5C4F-4A67-8478-D1A04D9B9A3B}"/>
              </a:ext>
            </a:extLst>
          </p:cNvPr>
          <p:cNvSpPr txBox="1"/>
          <p:nvPr/>
        </p:nvSpPr>
        <p:spPr>
          <a:xfrm>
            <a:off x="6720529" y="5061262"/>
            <a:ext cx="82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Building JWT</a:t>
            </a:r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37F843C-CA73-4F0E-9061-03C52D03AC52}"/>
              </a:ext>
            </a:extLst>
          </p:cNvPr>
          <p:cNvCxnSpPr>
            <a:cxnSpLocks/>
          </p:cNvCxnSpPr>
          <p:nvPr/>
        </p:nvCxnSpPr>
        <p:spPr>
          <a:xfrm flipH="1">
            <a:off x="5279716" y="5613921"/>
            <a:ext cx="11158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2FA179A8-5BE3-4418-9BA7-1B6E67AB187F}"/>
              </a:ext>
            </a:extLst>
          </p:cNvPr>
          <p:cNvSpPr txBox="1"/>
          <p:nvPr/>
        </p:nvSpPr>
        <p:spPr>
          <a:xfrm>
            <a:off x="5541253" y="5314897"/>
            <a:ext cx="619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JWT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105BCD56-28A3-4772-BC88-FFA1607A5F3E}"/>
              </a:ext>
            </a:extLst>
          </p:cNvPr>
          <p:cNvCxnSpPr>
            <a:cxnSpLocks/>
          </p:cNvCxnSpPr>
          <p:nvPr/>
        </p:nvCxnSpPr>
        <p:spPr>
          <a:xfrm flipH="1">
            <a:off x="2928897" y="5735020"/>
            <a:ext cx="2337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2F55A6D-C2AE-43D2-8DE0-9736E013D47F}"/>
              </a:ext>
            </a:extLst>
          </p:cNvPr>
          <p:cNvSpPr txBox="1"/>
          <p:nvPr/>
        </p:nvSpPr>
        <p:spPr>
          <a:xfrm>
            <a:off x="3011954" y="5175566"/>
            <a:ext cx="191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Response</a:t>
            </a:r>
            <a:r>
              <a:rPr lang="fr-FR" sz="1400" b="1" dirty="0"/>
              <a:t> Header :</a:t>
            </a:r>
          </a:p>
          <a:p>
            <a:pPr algn="ctr"/>
            <a:r>
              <a:rPr lang="fr-FR" sz="1400" b="1" dirty="0" err="1">
                <a:solidFill>
                  <a:srgbClr val="FF0000"/>
                </a:solidFill>
              </a:rPr>
              <a:t>Authorization</a:t>
            </a:r>
            <a:r>
              <a:rPr lang="fr-FR" sz="1400" b="1" dirty="0">
                <a:solidFill>
                  <a:srgbClr val="FF0000"/>
                </a:solidFill>
              </a:rPr>
              <a:t> : JWT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69C41C26-C874-4313-858C-60EF4F264726}"/>
              </a:ext>
            </a:extLst>
          </p:cNvPr>
          <p:cNvCxnSpPr>
            <a:cxnSpLocks/>
          </p:cNvCxnSpPr>
          <p:nvPr/>
        </p:nvCxnSpPr>
        <p:spPr>
          <a:xfrm flipH="1">
            <a:off x="932155" y="6309838"/>
            <a:ext cx="1989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4D22798-A3AB-46B2-8F44-C5D018F96642}"/>
              </a:ext>
            </a:extLst>
          </p:cNvPr>
          <p:cNvSpPr txBox="1"/>
          <p:nvPr/>
        </p:nvSpPr>
        <p:spPr>
          <a:xfrm>
            <a:off x="946246" y="5756564"/>
            <a:ext cx="1913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http Header :</a:t>
            </a:r>
          </a:p>
          <a:p>
            <a:pPr algn="ctr"/>
            <a:r>
              <a:rPr lang="fr-FR" sz="1400" b="1" dirty="0" err="1">
                <a:solidFill>
                  <a:srgbClr val="FF0000"/>
                </a:solidFill>
              </a:rPr>
              <a:t>Authorization</a:t>
            </a:r>
            <a:r>
              <a:rPr lang="fr-FR" sz="1400" b="1" dirty="0">
                <a:solidFill>
                  <a:srgbClr val="FF0000"/>
                </a:solidFill>
              </a:rPr>
              <a:t> : JWT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5434E74-78C0-47CD-8286-A39D8F6B985F}"/>
              </a:ext>
            </a:extLst>
          </p:cNvPr>
          <p:cNvGrpSpPr/>
          <p:nvPr/>
        </p:nvGrpSpPr>
        <p:grpSpPr>
          <a:xfrm>
            <a:off x="5264458" y="2016235"/>
            <a:ext cx="1364972" cy="479139"/>
            <a:chOff x="5264458" y="2016235"/>
            <a:chExt cx="1364972" cy="47913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9B2C3ED-9981-4A1A-92D0-BE3DBB89AEEF}"/>
                </a:ext>
              </a:extLst>
            </p:cNvPr>
            <p:cNvGrpSpPr/>
            <p:nvPr/>
          </p:nvGrpSpPr>
          <p:grpSpPr>
            <a:xfrm>
              <a:off x="5264458" y="2083122"/>
              <a:ext cx="479394" cy="412252"/>
              <a:chOff x="5264458" y="2692718"/>
              <a:chExt cx="479394" cy="412252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87AD37E-F4D6-4FA3-8447-02A8CFCCC216}"/>
                  </a:ext>
                </a:extLst>
              </p:cNvPr>
              <p:cNvCxnSpPr/>
              <p:nvPr/>
            </p:nvCxnSpPr>
            <p:spPr>
              <a:xfrm>
                <a:off x="5311655" y="2700678"/>
                <a:ext cx="432197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A9F7B91A-940E-4C91-9A50-81A660506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852" y="2692718"/>
                <a:ext cx="0" cy="4078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avec flèche 39">
                <a:extLst>
                  <a:ext uri="{FF2B5EF4-FFF2-40B4-BE49-F238E27FC236}">
                    <a16:creationId xmlns:a16="http://schemas.microsoft.com/office/drawing/2014/main" id="{869A9B79-3E20-4455-93BE-90223ABD7F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4458" y="3104970"/>
                <a:ext cx="479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2821CF0A-D8D9-4B8E-B86C-F6BC2048E798}"/>
                </a:ext>
              </a:extLst>
            </p:cNvPr>
            <p:cNvSpPr txBox="1"/>
            <p:nvPr/>
          </p:nvSpPr>
          <p:spPr>
            <a:xfrm>
              <a:off x="5697226" y="2016235"/>
              <a:ext cx="932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/>
                <a:t>Extract</a:t>
              </a:r>
              <a:r>
                <a:rPr lang="fr-FR" sz="1200" b="1" dirty="0"/>
                <a:t> User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817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48" grpId="0"/>
      <p:bldP spid="54" grpId="0"/>
      <p:bldP spid="63" grpId="0"/>
      <p:bldP spid="68" grpId="0"/>
      <p:bldP spid="71" grpId="0"/>
      <p:bldP spid="74" grpId="0"/>
      <p:bldP spid="79" grpId="0"/>
      <p:bldP spid="90" grpId="0"/>
      <p:bldP spid="92" grpId="0"/>
      <p:bldP spid="93" grpId="0" animBg="1"/>
      <p:bldP spid="115" grpId="0"/>
      <p:bldP spid="121" grpId="0"/>
      <p:bldP spid="123" grpId="0"/>
      <p:bldP spid="128" grpId="0"/>
      <p:bldP spid="13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1575</TotalTime>
  <Words>72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Génération du Token JWT avec Spring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HADJ ABDALLAH NADHEM</dc:creator>
  <cp:lastModifiedBy>BEL HADJ ABDALLAH NADHEM</cp:lastModifiedBy>
  <cp:revision>45</cp:revision>
  <dcterms:created xsi:type="dcterms:W3CDTF">2020-12-15T08:13:33Z</dcterms:created>
  <dcterms:modified xsi:type="dcterms:W3CDTF">2021-04-16T12:04:55Z</dcterms:modified>
</cp:coreProperties>
</file>