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3A56E-FEA4-F54A-AC98-DA72BC63F465}" v="2" dt="2021-10-30T04:25:58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/>
    <p:restoredTop sz="96296"/>
  </p:normalViewPr>
  <p:slideViewPr>
    <p:cSldViewPr snapToGrid="0" snapToObjects="1">
      <p:cViewPr varScale="1">
        <p:scale>
          <a:sx n="124" d="100"/>
          <a:sy n="124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o Takashi" userId="1be10e3e9cd78611" providerId="LiveId" clId="{1F43A56E-FEA4-F54A-AC98-DA72BC63F465}"/>
    <pc:docChg chg="modSld">
      <pc:chgData name="Kitao Takashi" userId="1be10e3e9cd78611" providerId="LiveId" clId="{1F43A56E-FEA4-F54A-AC98-DA72BC63F465}" dt="2021-10-30T04:25:58.013" v="1" actId="465"/>
      <pc:docMkLst>
        <pc:docMk/>
      </pc:docMkLst>
      <pc:sldChg chg="delSp modSp">
        <pc:chgData name="Kitao Takashi" userId="1be10e3e9cd78611" providerId="LiveId" clId="{1F43A56E-FEA4-F54A-AC98-DA72BC63F465}" dt="2021-10-30T04:25:58.013" v="1" actId="465"/>
        <pc:sldMkLst>
          <pc:docMk/>
          <pc:sldMk cId="714377601" sldId="257"/>
        </pc:sldMkLst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86" creationId="{11C093EF-0991-7C4C-A31E-C9A58D8FD0BF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87" creationId="{91C39ABD-7B0C-AA4A-B7B7-451EA146E07B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88" creationId="{BD1A791E-23D6-CA46-AFAE-0F3D6484CC07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89" creationId="{72725373-B35B-7B47-B9BA-05280FF9112B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0" creationId="{5F1B1280-5BFB-D244-8D95-279F67B2F554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1" creationId="{FDBF81DF-6C6E-4141-8D54-EEA8ECC2146E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2" creationId="{407AB98C-5876-EA40-8608-701BC72DAB4F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3" creationId="{C64B44D2-D58F-894C-B570-420080B908B9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4" creationId="{CD9695A4-05F6-8F4B-B971-3A6E59BA6F16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5" creationId="{AF75BA62-94EC-3142-8562-8FB506260518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196" creationId="{D551D13D-1C0B-5E49-80EB-E1996F5DF75A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197" creationId="{18679102-BF39-8F49-9D49-08EDF78D509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198" creationId="{F6A8CC0A-5C33-5F44-B0F4-296BABC50DE1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199" creationId="{8186F6F7-6DA4-E743-BA1C-5A03EACECB51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0" creationId="{F5A2E56D-EB84-2B48-A523-DD44CA0251E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1" creationId="{1AD4FFC1-CEBF-FF4A-ACD6-80B55097E0B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2" creationId="{102EDF32-9089-644F-94A0-76A27FA5CE43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3" creationId="{E143B85F-8037-6544-AACE-3F4CEFA1C07E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4" creationId="{F79A31AD-F6A6-9F45-B167-37A1B2CCB38C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5" creationId="{5E2E1384-B5BA-1942-B870-23415E7E6F3C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6" creationId="{BC6931EB-EB06-9940-B0C6-30FA504D8A66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7" creationId="{17E7BAC2-DFF5-ED4D-BA8C-92A3F5749325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8" creationId="{74066A7D-53AA-A34F-A16E-698E90F1A858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09" creationId="{54C0F7D7-146F-9543-A282-98480069E07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0" creationId="{706220C4-73B2-4347-AD65-AF9092F04650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1" creationId="{10C6D7F1-97B8-EE46-BFCF-3A813F4BF93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2" creationId="{AD7D81E5-56E7-804F-9630-E592BCF4C4F8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3" creationId="{95231A7C-B374-A64F-8A39-93F76353BB80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4" creationId="{99402FC4-D0E8-7D47-BB31-F4691268160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5" creationId="{E2FB688C-00A8-9945-A5B0-827E962EEF23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6" creationId="{4AF3DDCC-E232-E045-85F1-97793DDE520C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7" creationId="{0BADC7BD-2D0A-7346-8C53-A70E657BA1BC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8" creationId="{A2679260-52DE-BC4A-B489-81C91CB90A04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19" creationId="{97FBF296-5D3A-F14D-B9DE-00DBFAFC81B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0" creationId="{CEF185B5-4AD2-0C43-BA5C-4538C8C13534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1" creationId="{946BEC3C-7D4E-1E45-9666-B921A96050AA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2" creationId="{A04AAFBF-56B8-9E45-8D56-23295AE5537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3" creationId="{0AF34110-287D-804E-A5FE-1F9DBA21C317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4" creationId="{8DB2886D-8CAE-4148-B2B0-A49FAEE7C808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5" creationId="{661B79BC-802C-4A4C-8598-C25E607A70B1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6" creationId="{C053DE45-2BAB-C942-9406-144B1C45DE74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7" creationId="{F30DB7DB-5352-AB45-9BF3-856A9DB1DDB8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8" creationId="{C59E9781-95C1-0B43-A2BF-9866FE35BE76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29" creationId="{F39F47E4-E043-A041-B9BD-4912F25B1F4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0" creationId="{BB064988-1B8E-0A48-9EA8-DE0A4EAE99D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1" creationId="{FF0BDB76-5145-3547-B271-EAD76CB965FA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2" creationId="{30858694-ECE5-4944-BB17-948C06DF7FC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3" creationId="{74D97546-939D-DA44-9A71-B7BD7648F981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4" creationId="{A9CE4012-D976-DB4B-9195-687DA9DFC9D5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5" creationId="{06FDCAD2-2BAB-7A40-9CE9-522DE7E3429A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6" creationId="{D2724B0E-0507-8F49-90B7-E0E8F45BBA5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7" creationId="{E0F57A12-8386-5E4F-91B4-DE918B1543BD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8" creationId="{54285A5C-B316-A843-907B-B4E715C2295D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39" creationId="{25EE8325-7E8C-8D4B-9039-46A3B249C447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0" creationId="{451A52A5-F290-134E-BF35-B6977237DF0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1" creationId="{9D378200-8402-CB4F-BB5F-52062E71E355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2" creationId="{5FFD4FA6-5BBE-C946-BDDA-3AC1A383740E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3" creationId="{55B1130E-C925-2E4B-90A2-4134799A6F53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4" creationId="{E4463C79-8848-EF40-82DF-C973D6C2BA9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5" creationId="{0941F8A5-727F-9548-9F06-67FB0066C3ED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6" creationId="{9A8EE511-D63D-8842-9418-3474DE376A41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7" creationId="{9C56D67C-DB52-A44C-BE52-1C218895102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8" creationId="{BD75DFB7-D8C7-A642-AE94-6DD5A5C363D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49" creationId="{6AEF9EBD-2196-DE4D-957D-2A5BB5FB891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0" creationId="{73401180-8BA5-1740-85C2-59BA46AA6E22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1" creationId="{A3047B33-1330-A14F-A0FF-2A39D0C090BD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2" creationId="{F14A45E0-1E4A-0C41-945A-2B4B9FC75682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3" creationId="{597B551C-523E-264B-89DB-DED7F70C818F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4" creationId="{65422588-2C58-AD42-9905-D9DFD44DEDD9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5" creationId="{5363627E-67E8-0949-9AB3-25832DA791D6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6" creationId="{38E71091-9B93-B94B-ACD6-9D5D71C4B08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7" creationId="{D23F4B4A-47E8-0E43-B9F5-4BB95B68C5CB}"/>
          </ac:grpSpMkLst>
        </pc:grpChg>
        <pc:grpChg chg="mod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58" creationId="{5ECF3F6C-5CCE-CD4F-B08A-0B8CAE881CB7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59" creationId="{5F1662BD-A6CA-E74D-9727-0A1A032BDF16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60" creationId="{CF4EEF3E-0BC8-6844-B7E8-4AD5BFFD491C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61" creationId="{E69D75D6-9351-C944-A099-6E0367397841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62" creationId="{F55BEBAA-DEB0-2B40-9770-09D3C69F77EC}"/>
          </ac:grpSpMkLst>
        </pc:grpChg>
        <pc:grpChg chg="mod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63" creationId="{5B9503DF-914A-A84F-97F9-99D0E22FF7CD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79" creationId="{2E26BB0F-F008-AF48-BBFE-2C0E21DA758D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0" creationId="{2DDBC720-161A-2444-9FE2-72CB79F9F922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1" creationId="{EFE9893B-C765-5A49-9C4F-7C393B2F23A6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2" creationId="{F2B449F4-C6CB-6842-89BB-4174BF0B9B27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3" creationId="{DF47499B-283D-7C47-A830-1E9F885B91A9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4" creationId="{6EF13F75-BA15-9F40-8468-B5EFBA888828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5" creationId="{719A3928-0CF9-6E43-BA1C-A5606BF3044E}"/>
          </ac:grpSpMkLst>
        </pc:grpChg>
        <pc:grpChg chg="mod topLvl">
          <ac:chgData name="Kitao Takashi" userId="1be10e3e9cd78611" providerId="LiveId" clId="{1F43A56E-FEA4-F54A-AC98-DA72BC63F465}" dt="2021-10-30T04:25:58.013" v="1" actId="465"/>
          <ac:grpSpMkLst>
            <pc:docMk/>
            <pc:sldMk cId="714377601" sldId="257"/>
            <ac:grpSpMk id="286" creationId="{3EA7EBEB-F221-5B49-8CF0-CB46AD1FFD70}"/>
          </ac:grpSpMkLst>
        </pc:grpChg>
        <pc:grpChg chg="del">
          <ac:chgData name="Kitao Takashi" userId="1be10e3e9cd78611" providerId="LiveId" clId="{1F43A56E-FEA4-F54A-AC98-DA72BC63F465}" dt="2021-10-30T04:25:34.115" v="0" actId="165"/>
          <ac:grpSpMkLst>
            <pc:docMk/>
            <pc:sldMk cId="714377601" sldId="257"/>
            <ac:grpSpMk id="287" creationId="{2692468E-F38D-FA4F-9BF7-4EC5D7553881}"/>
          </ac:grpSpMkLst>
        </pc:grp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3" creationId="{8C5A4312-B37D-C04C-B1DC-E8D2E3BEC51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" creationId="{3383E084-8E6A-0443-AA3A-2820E4EC98F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" creationId="{F2F393DF-4C5C-9E44-851C-07A3651FBF2C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7" creationId="{2F76B3FA-B085-FA45-BE02-F235402046E6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8" creationId="{709B121D-201A-F542-B433-41A7DBB82EDA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9" creationId="{6168001C-B7CE-FA49-A044-08F9BBD84D5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" creationId="{7DA859A5-D0DB-5246-8851-D3B24AEAA71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" creationId="{D3D352EF-7FE8-164B-BFBF-32D9F00821B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" creationId="{27C857FC-9B1B-614C-94AB-3DC2AAAB93B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" creationId="{86212313-2488-A046-A137-0FA97ECF608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" creationId="{760C0D3D-216B-F74E-9FC3-DA03A757610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7" creationId="{0DC6D5DB-93BB-E94D-95CA-2228499B01F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9" creationId="{07696B36-CCE6-8546-BFB8-1DE5C8F69A1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20" creationId="{B09AC558-EDB9-6046-98B8-4CDB47FEC68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21" creationId="{493509DF-EDD4-754E-B9D0-B74E7380CA4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23" creationId="{9AD0AB32-2DC9-A04C-8921-9C2DAECCB65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25" creationId="{857A16A2-8178-3A4F-AD27-00699CC58110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27" creationId="{A85D21BE-4B72-4642-BAB0-FD748F76F228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29" creationId="{E6FDC9FC-3345-2842-84F4-0A7D46B18321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31" creationId="{6752844E-BA5B-2A4E-896E-BFDA3CAA210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33" creationId="{FEBF217F-FC93-FB4F-B29B-D99C0A409914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35" creationId="{135BE5B4-95E7-1947-AA6E-68690C5794B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37" creationId="{952EDC89-04FB-7A4F-8183-19DED00CE34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39" creationId="{7CB7185B-D1EE-0843-8B76-A764DA184CC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1" creationId="{98FEA05B-72FC-734B-93EC-8189DDDFF2A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3" creationId="{28BD3179-1D7F-7044-8A7C-131F3B22607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5" creationId="{27E4DD3F-4BE8-D841-B41D-30FB0156C8F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7" creationId="{E93C2760-EBC4-474B-B815-0119D3F776D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49" creationId="{C29D05F8-CB27-DE49-87ED-5438A560A549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50" creationId="{03D1D94F-EA3A-5B4C-9983-126CFFD803C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1" creationId="{C691CE39-71E9-BC4C-8464-E6CDDB9F542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2" creationId="{209EC358-5641-7140-8C5F-0F7DFD30BB8A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53" creationId="{E2503ABD-64F0-6E46-88B6-677DD86F644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4" creationId="{D44EEA08-6C3C-334D-AE47-10C7246D430B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55" creationId="{2BC4D9AC-C526-BA4F-9977-E5FEC6F43AE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6" creationId="{D8281D6A-C938-5147-8DA7-0E8CB47F873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7" creationId="{74E895E2-A7BB-2845-B68C-10653152AF3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8" creationId="{74947826-33DC-1A48-89F3-4D463909E4A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59" creationId="{60F8068C-C9EE-FB4A-93B6-7F53F47341A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0" creationId="{EA54BB8E-EB7F-C445-8F9E-2915A16EBED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1" creationId="{B1AD91EC-F6CD-F64A-9B36-E8AC7D05B640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2" creationId="{0C057799-B342-564E-9930-2E3DE42A1E0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3" creationId="{FCA377A4-3765-3F45-8329-6AF44BF5D0CF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64" creationId="{77C9FF37-9FA5-D445-87A8-4737C11F7D2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5" creationId="{1690658A-B5A7-FC4A-A19A-49C96105D92E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66" creationId="{3A42B0D3-CB38-A848-A3FB-1A876F4C9D3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7" creationId="{5EB0E61C-67DD-F24A-9E55-568E3BE6AB3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8" creationId="{B0C226A0-1B9A-6B40-8D1A-39A538682CF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69" creationId="{59A472AE-5E96-2C44-9232-4796434C1C4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0" creationId="{E3363444-2FD1-2D44-A789-F17F4EB0097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1" creationId="{5218B498-76F4-2647-AF7C-10FEE0A1C87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2" creationId="{559005F8-EF32-3D45-8113-619BADC2F54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3" creationId="{A070BB31-8B73-DD41-B64B-D41E7080491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4" creationId="{A738AF2B-44C4-DF4E-A558-B41E8F9ED21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5" creationId="{4121F998-1C55-114B-8CA5-95E8F8478C36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76" creationId="{B2D43FE9-5C76-A24D-82D1-7736474AB59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7" creationId="{4B68523D-720E-1D41-B135-FCC1A5BD2F2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8" creationId="{E6E7CB09-3362-5747-8891-C0A23433BA5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79" creationId="{44DBCE82-2CD5-7842-9EB8-2E5B26F30E2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0" creationId="{2A846537-894D-334F-A735-A0475360A4CC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1" creationId="{00455E15-4196-C246-A8D1-D48725C99F7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2" creationId="{6D848DC8-AE7F-1247-B62C-305F09B6B371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83" creationId="{9DE13366-51BA-C94E-BDEC-3B07E262B97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4" creationId="{6785CD6B-029B-F440-81B1-97F82479060E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5" creationId="{878C83E5-6A17-D848-A5BB-1C2555F24E1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6" creationId="{9250FD9F-3507-F74D-8C66-22CD391AD76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7" creationId="{91C198B8-0E28-E74C-B191-3A221DEBEA1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8" creationId="{E6F4DED3-E232-5046-AEA6-A4CDB06A0D7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89" creationId="{E502D1EA-9724-4B4B-9D8C-841539FECF08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90" creationId="{22953B02-DBCA-754C-BBB6-1243D4B7B0AE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91" creationId="{E64FB42B-ADCC-AB4A-86EC-DCE4B7E8573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2" creationId="{A3EC1B3D-65DA-0B47-B593-5BA49A65F94C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3" creationId="{6DE77903-393D-034D-B9DA-E3D58B3932C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4" creationId="{4C37611C-DAEA-5A4E-854A-FE25AF920A9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5" creationId="{03BEC3D9-7980-B64F-B445-A7ED6598E35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6" creationId="{897189BB-B910-0A4A-8BD8-9F2155AEC8F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97" creationId="{38D02542-10F7-DF4E-849B-C871E7C04A91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98" creationId="{F2AA069D-E2F3-3741-8CD1-EE233D2A067B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99" creationId="{BBF07853-82E6-2A42-A8E4-E83C2AD248E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0" creationId="{0C444776-C3BC-9D4D-9F6B-48BCBBBAC02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1" creationId="{48654AB8-4EF2-B64C-9147-C1BF1E30F23C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2" creationId="{06C28440-D017-9C4F-9797-0D78733DA99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3" creationId="{27016A1D-5CDE-3244-860A-52B5C4697A2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4" creationId="{32466F4F-61DB-7C4E-94FB-FA824D4064EE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05" creationId="{E7FC9672-1870-5846-A184-193613F4F7C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6" creationId="{AD1BC135-80E0-FF4A-9541-676D51C4FC0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7" creationId="{850300A7-7A79-D14E-8E00-FEBEB51D696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08" creationId="{6384F2A6-F5C4-8248-A66D-034E9DB71B97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09" creationId="{2D06E0CD-18FF-3E49-A007-841398593DC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0" creationId="{24D399A7-11C6-C743-B621-B43A8A0A48E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1" creationId="{916BE18B-8F11-D641-804E-2B956165EB1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2" creationId="{D4FE421C-3E7F-D648-9AD6-F51D1872E9E4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3" creationId="{C918D9B5-3A98-9F4B-8A59-6F049BCE04A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4" creationId="{36B3B358-B62B-0C4C-90F2-422B98BDCF8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5" creationId="{24BAC889-332E-0E44-8463-316693E15F5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6" creationId="{C78061C8-B522-4348-ABD9-EDF9194A7BA0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7" creationId="{8DC21BE2-531A-EA45-B48F-6E559DCC170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18" creationId="{D72DA95D-74E6-D947-ADE2-115501E7123A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19" creationId="{F2A53C51-A6E1-D446-ADA8-890BC0E5885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0" creationId="{47150497-6CFD-8441-8F38-DE4FC09597D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1" creationId="{26A21656-C7B9-0344-9D30-63194A726075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2" creationId="{D5737AD3-138E-8345-A720-7BEC1E4262FE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3" creationId="{0E50094B-DF25-BB4C-B589-F78D3A08C40D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24" creationId="{BFE76A49-4256-5A43-9551-5AF48C60CC3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5" creationId="{996ED041-C112-6945-89B2-FDA518F22AA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6" creationId="{793B5421-6631-EA4C-B1AD-E1A6B503267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7" creationId="{36B99CE2-73AD-D143-BFF2-89EE0109C60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8" creationId="{9B8ABA61-AF49-F941-8931-2F2FBC75D82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29" creationId="{5AD92CFB-C94A-7B41-A582-DF5648AD8CF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0" creationId="{6133D1B2-A968-6445-860C-0DDD9FD672E0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31" creationId="{DEC8A29F-E6DB-5A43-AAC0-EFC5A7D6601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2" creationId="{7419FCB0-81A6-C046-9F29-4F5874FE125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3" creationId="{357FCA65-A1A5-A54F-97A0-489973F6003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4" creationId="{B8313BE6-CE36-D047-818E-BE7240B7B4A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5" creationId="{F771D8C2-F47C-214E-9C1C-85C3AFE4404E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6" creationId="{5DA1260D-7559-5C4E-8CAE-C64A4A58204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7" creationId="{6CAA5B44-6AF1-974B-A8B4-E1B0992B910A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38" creationId="{803E50E0-966F-F944-AE7B-51D0011CCA3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39" creationId="{B5F0226F-2F0A-7F49-AC8B-84D34E3BC53E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40" creationId="{B8A23AD0-8AD9-B046-85F5-27E24A247B42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1" creationId="{DE7BEA07-3DB4-0D42-A02F-35C6A7D76BD3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42" creationId="{2F902B5E-7E8A-8647-8847-5EC0571B5DF4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43" creationId="{B6AD916F-B781-5D4C-B270-274926774B60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4" creationId="{A8174B32-5566-9341-AE89-2460BE7039B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5" creationId="{F3D85917-9A8E-F04A-8266-32B75D72540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6" creationId="{E255D333-A9C2-4A4B-B209-57B62CFEDDB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7" creationId="{95238CF0-B444-2D4F-9D9E-E1347B13035A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48" creationId="{A57DE1D6-5EA5-1C48-B14A-9C3371403DD7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49" creationId="{2CA4A416-BBBC-FC4F-BA7D-0DF7CFB5E34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0" creationId="{CFF9D588-9D73-3C45-98EF-E3DC9433E9A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1" creationId="{CD2DA832-CD20-1046-9A9F-162C07DA077D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52" creationId="{834E1157-0304-0F4D-BFA2-328C0433024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3" creationId="{67A88740-2125-7A4C-B9F8-A1AD3F5D0B94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4" creationId="{5592EE60-5DD4-204C-A0A2-34A66A891C4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5" creationId="{59F065B9-DDE6-5C42-83FF-59F510FA295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6" creationId="{9D65A025-5A13-6649-A85A-34AE11E65A46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7" creationId="{CA1B76A0-6A75-044E-A684-20C576EB69C5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58" creationId="{773EEFA6-1D90-6443-990B-DB0A631BEAE1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59" creationId="{B7552D20-0F3D-F44F-A477-83D46553CCA9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60" creationId="{919ACEC4-2265-184C-9227-79CD59754A6B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1" creationId="{1BF829DB-7936-5D4F-B8B9-67EAF84860D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2" creationId="{5AC1BB70-7BAD-9B4C-970B-684C360F005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3" creationId="{1398E222-E10B-704C-9D59-E69FE5405E5A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4" creationId="{B2B768C7-CE01-144D-82BB-FA2604714708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5" creationId="{6B767213-7601-DF49-8C5C-E175ACD13AA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6" creationId="{3D3F54DD-F74F-D548-84A0-71533C69AC2E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7" creationId="{948853AF-A872-194C-AEC4-DC7FF491494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8" creationId="{CA3A3A47-A8F0-AF43-B3AC-355B17D32A63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69" creationId="{C24C062E-7951-4E47-8C06-06BC477A753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70" creationId="{10D9409B-9699-A243-9A60-70B9DB1BF5AE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76" creationId="{8695E7D0-5FE9-4449-9992-30D24CAE89E6}"/>
          </ac:picMkLst>
        </pc:picChg>
        <pc:picChg chg="mod">
          <ac:chgData name="Kitao Takashi" userId="1be10e3e9cd78611" providerId="LiveId" clId="{1F43A56E-FEA4-F54A-AC98-DA72BC63F465}" dt="2021-10-30T04:25:34.115" v="0" actId="165"/>
          <ac:picMkLst>
            <pc:docMk/>
            <pc:sldMk cId="714377601" sldId="257"/>
            <ac:picMk id="177" creationId="{7D8C67C1-8FA2-5F47-9666-3139E3CA2BF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78" creationId="{DE68843F-CB56-E840-8C08-28FB92302A2F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79" creationId="{6701BF1D-083E-8F45-815B-F50742D7A58D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80" creationId="{DE32C4D6-69FF-5649-BD20-99CBE7044C89}"/>
          </ac:picMkLst>
        </pc:picChg>
        <pc:picChg chg="mod">
          <ac:chgData name="Kitao Takashi" userId="1be10e3e9cd78611" providerId="LiveId" clId="{1F43A56E-FEA4-F54A-AC98-DA72BC63F465}" dt="2021-10-30T04:25:58.013" v="1" actId="465"/>
          <ac:picMkLst>
            <pc:docMk/>
            <pc:sldMk cId="714377601" sldId="257"/>
            <ac:picMk id="181" creationId="{D524FD79-ADC0-9841-A53A-4FBBB7AC57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EE3F2-3744-EF4D-936A-7B1226EE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4C27E-F9D8-C643-8CC7-9CC6072B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47DB-F6F1-0546-A244-684E764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392B3-0922-EA46-890D-A2114D5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C458C-97B9-7748-82BD-A1F2ED4E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28482-9C26-5A49-AD4D-28DFD97F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EA035-A082-0E43-B48C-7542B8417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0BDDE-A0B5-D843-958F-FB79B8D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EF18A3-FFFB-A141-9575-526DC3AB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7F054-095F-6F48-B747-C81E40BC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A527EC-34ED-0848-9224-78D5B6627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BD67D7-67FF-D946-81E9-DD5F2747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5F0BC-6347-6143-85C3-C73B1C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B0CBE-5C5C-CB48-9DD6-CC2FFF59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2F32-0964-B04B-A3A4-421447AB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2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2B138-C138-6243-BD4E-F2E84AD6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7D2E2-E2C6-8A4B-A3D9-FA1FB1EC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5EB49-0850-E248-AF70-2DD356D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DE8AD-7562-A14C-8ED5-A9CC4056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05285F-E79E-C84E-BDCE-483FA06E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5C068-9C32-1E4F-97AB-274D923F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BA0461-B33A-4A40-BCF0-C5D8C669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2A637-405C-D14C-96E0-A67153A4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B4AE0-E3ED-FE4C-81BD-9A7C5BB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D7F8D-975C-DF48-9C34-33D62DB6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855B9-46AF-B94F-B09E-C56F9272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3D0A5-BFF2-2F40-ACC7-AF9A15360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3D449-A0EB-6D45-9EA6-43D9C8AD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6A42A-082A-7048-BE21-0383724B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F403E-CBAF-E843-BAFA-E5E88F77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2D8281-9B98-9743-8A0E-8D4BDABB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6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7B08F-D16B-AD48-9850-33CDC48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86582-125A-B24E-8849-6C5D1823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EDBBD9-8816-D745-8086-599E0A7A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71F9DD-AEB7-F948-ACB4-379016B74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960FE0-BF36-9D4F-96C9-67C41A199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6569F5-1180-6D4C-81F0-7579AB81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F34697-37EC-7146-A7E6-E92F5321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57123-6CA6-E346-AFBC-0087C4EC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2622-578D-1245-A913-822F0A2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B22DA0-583D-EB46-AB38-261F2AE7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5556B-E855-6549-9802-287E1BA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24C2F4-CCE8-B04D-8B7B-92E45D2E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DEE0CF-FF06-EA48-A356-61042C89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D9D7DD-4CEB-514D-85AE-C850FBF7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4DC99C-6901-4746-86BD-CD966DCB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E89B-B9F6-E24E-933D-1E59C55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CF59D1-BD3D-8346-8992-EB0BDA81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17F5D-844E-684E-9D93-C5FA8BE6E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E15C8-AF66-9F4C-A179-E525EFAE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85B60-3F48-5A4F-B2B7-1153874F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AE30D-0356-9D47-A31A-E7F9BF6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CB996-20F4-D443-9012-989A3F3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FEA263-7367-D040-911E-47096BA99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87B927-A84E-B043-974D-05B4F4C3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88388-9E99-E842-8E94-F6D3B415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CAEECE-4710-014D-8F9F-CFB0B0FD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80CC7-ED0D-2646-9F37-125250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1CF940-3F42-914B-9BBB-11261E1C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E173B-AAE8-9144-AE06-D7276A41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62DD8-E147-C14F-9BB8-01ACB9DAE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174C-B791-FC48-9623-EDA0E51C6209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27F13-8FCE-AC4E-8242-9A9C0C8D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CEFC6-A888-0A41-AFC6-DBB848CE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149" Type="http://schemas.openxmlformats.org/officeDocument/2006/relationships/image" Target="../media/image148.png"/><Relationship Id="rId5" Type="http://schemas.openxmlformats.org/officeDocument/2006/relationships/image" Target="../media/image4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55" Type="http://schemas.openxmlformats.org/officeDocument/2006/relationships/image" Target="../media/image15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45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35" Type="http://schemas.openxmlformats.org/officeDocument/2006/relationships/image" Target="../media/image134.png"/><Relationship Id="rId151" Type="http://schemas.openxmlformats.org/officeDocument/2006/relationships/image" Target="../media/image150.png"/><Relationship Id="rId156" Type="http://schemas.openxmlformats.org/officeDocument/2006/relationships/image" Target="../media/image15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141" Type="http://schemas.openxmlformats.org/officeDocument/2006/relationships/image" Target="../media/image140.png"/><Relationship Id="rId146" Type="http://schemas.openxmlformats.org/officeDocument/2006/relationships/image" Target="../media/image14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52" Type="http://schemas.openxmlformats.org/officeDocument/2006/relationships/image" Target="../media/image15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48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6" Type="http://schemas.openxmlformats.org/officeDocument/2006/relationships/image" Target="../media/image15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3EA7EBEB-F221-5B49-8CF0-CB46AD1FFD70}"/>
              </a:ext>
            </a:extLst>
          </p:cNvPr>
          <p:cNvGrpSpPr/>
          <p:nvPr/>
        </p:nvGrpSpPr>
        <p:grpSpPr>
          <a:xfrm>
            <a:off x="1442541" y="6191813"/>
            <a:ext cx="10404543" cy="666187"/>
            <a:chOff x="1442541" y="5971788"/>
            <a:chExt cx="10404543" cy="666187"/>
          </a:xfrm>
        </p:grpSpPr>
        <p:grpSp>
          <p:nvGrpSpPr>
            <p:cNvPr id="259" name="グループ化 258">
              <a:extLst>
                <a:ext uri="{FF2B5EF4-FFF2-40B4-BE49-F238E27FC236}">
                  <a16:creationId xmlns:a16="http://schemas.microsoft.com/office/drawing/2014/main" id="{5F1662BD-A6CA-E74D-9727-0A1A032BDF16}"/>
                </a:ext>
              </a:extLst>
            </p:cNvPr>
            <p:cNvGrpSpPr/>
            <p:nvPr/>
          </p:nvGrpSpPr>
          <p:grpSpPr>
            <a:xfrm>
              <a:off x="1442541" y="5971788"/>
              <a:ext cx="469900" cy="666187"/>
              <a:chOff x="1137318" y="5659234"/>
              <a:chExt cx="469900" cy="666187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09B121D-201A-F542-B433-41A7DBB82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7318" y="5659234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3" name="図 2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C5A4312-B37D-C04C-B1DC-E8D2E3BEC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318" y="58555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5B9503DF-914A-A84F-97F9-99D0E22FF7CD}"/>
                </a:ext>
              </a:extLst>
            </p:cNvPr>
            <p:cNvGrpSpPr/>
            <p:nvPr/>
          </p:nvGrpSpPr>
          <p:grpSpPr>
            <a:xfrm>
              <a:off x="11377184" y="5971788"/>
              <a:ext cx="469900" cy="666187"/>
              <a:chOff x="11429841" y="5659234"/>
              <a:chExt cx="469900" cy="666187"/>
            </a:xfrm>
          </p:grpSpPr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22953B02-DBCA-754C-BBB6-1243D4B7B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9841" y="5659234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152" name="図 151" descr="図形&#10;&#10;自動的に生成された説明">
                <a:extLst>
                  <a:ext uri="{FF2B5EF4-FFF2-40B4-BE49-F238E27FC236}">
                    <a16:creationId xmlns:a16="http://schemas.microsoft.com/office/drawing/2014/main" id="{834E1157-0304-0F4D-BFA2-328C0433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9841" y="58555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E69D75D6-9351-C944-A099-6E0367397841}"/>
                </a:ext>
              </a:extLst>
            </p:cNvPr>
            <p:cNvGrpSpPr/>
            <p:nvPr/>
          </p:nvGrpSpPr>
          <p:grpSpPr>
            <a:xfrm>
              <a:off x="7001296" y="5971788"/>
              <a:ext cx="469900" cy="666187"/>
              <a:chOff x="6609473" y="5659234"/>
              <a:chExt cx="469900" cy="666187"/>
            </a:xfrm>
          </p:grpSpPr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F2AA069D-E2F3-3741-8CD1-EE233D2A0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9473" y="565923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2" name="図 141" descr="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F902B5E-7E8A-8647-8847-5EC0571B5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9473" y="58555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60" name="グループ化 259">
              <a:extLst>
                <a:ext uri="{FF2B5EF4-FFF2-40B4-BE49-F238E27FC236}">
                  <a16:creationId xmlns:a16="http://schemas.microsoft.com/office/drawing/2014/main" id="{CF4EEF3E-0BC8-6844-B7E8-4AD5BFFD491C}"/>
                </a:ext>
              </a:extLst>
            </p:cNvPr>
            <p:cNvGrpSpPr/>
            <p:nvPr/>
          </p:nvGrpSpPr>
          <p:grpSpPr>
            <a:xfrm>
              <a:off x="4813354" y="5971788"/>
              <a:ext cx="469900" cy="666187"/>
              <a:chOff x="4379326" y="5659234"/>
              <a:chExt cx="469900" cy="666187"/>
            </a:xfrm>
          </p:grpSpPr>
          <p:pic>
            <p:nvPicPr>
              <p:cNvPr id="119" name="図 118">
                <a:extLst>
                  <a:ext uri="{FF2B5EF4-FFF2-40B4-BE49-F238E27FC236}">
                    <a16:creationId xmlns:a16="http://schemas.microsoft.com/office/drawing/2014/main" id="{F2A53C51-A6E1-D446-ADA8-890BC0E58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9326" y="5659234"/>
                <a:ext cx="393700" cy="101600"/>
              </a:xfrm>
              <a:prstGeom prst="rect">
                <a:avLst/>
              </a:prstGeom>
            </p:spPr>
          </p:pic>
          <p:pic>
            <p:nvPicPr>
              <p:cNvPr id="140" name="図 139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A23AD0-8AD9-B046-85F5-27E24A247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9326" y="58555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F55BEBAA-DEB0-2B40-9770-09D3C69F77EC}"/>
                </a:ext>
              </a:extLst>
            </p:cNvPr>
            <p:cNvGrpSpPr/>
            <p:nvPr/>
          </p:nvGrpSpPr>
          <p:grpSpPr>
            <a:xfrm>
              <a:off x="8095267" y="5971788"/>
              <a:ext cx="469900" cy="666187"/>
              <a:chOff x="7788358" y="5659234"/>
              <a:chExt cx="469900" cy="666187"/>
            </a:xfrm>
          </p:grpSpPr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77C9FF37-9FA5-D445-87A8-4737C11F7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8358" y="565923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3" name="図 14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6AD916F-B781-5D4C-B270-274926774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358" y="5855521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719A3928-0CF9-6E43-BA1C-A5606BF3044E}"/>
              </a:ext>
            </a:extLst>
          </p:cNvPr>
          <p:cNvGrpSpPr/>
          <p:nvPr/>
        </p:nvGrpSpPr>
        <p:grpSpPr>
          <a:xfrm>
            <a:off x="1442541" y="5306531"/>
            <a:ext cx="10404543" cy="667381"/>
            <a:chOff x="1442541" y="5148540"/>
            <a:chExt cx="10404543" cy="667381"/>
          </a:xfrm>
        </p:grpSpPr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597B551C-523E-264B-89DB-DED7F70C818F}"/>
                </a:ext>
              </a:extLst>
            </p:cNvPr>
            <p:cNvGrpSpPr/>
            <p:nvPr/>
          </p:nvGrpSpPr>
          <p:grpSpPr>
            <a:xfrm>
              <a:off x="2536512" y="5148540"/>
              <a:ext cx="469900" cy="654681"/>
              <a:chOff x="2031715" y="4940840"/>
              <a:chExt cx="469900" cy="654681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3D352EF-7FE8-164B-BFBF-32D9F0082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1715" y="4940840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5" name="図 4" descr="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2F393DF-4C5C-9E44-851C-07A3651FB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1715" y="5138321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F14A45E0-1E4A-0C41-945A-2B4B9FC75682}"/>
                </a:ext>
              </a:extLst>
            </p:cNvPr>
            <p:cNvGrpSpPr/>
            <p:nvPr/>
          </p:nvGrpSpPr>
          <p:grpSpPr>
            <a:xfrm>
              <a:off x="1442541" y="5148540"/>
              <a:ext cx="469900" cy="667381"/>
              <a:chOff x="1137318" y="4940840"/>
              <a:chExt cx="469900" cy="667381"/>
            </a:xfrm>
          </p:grpSpPr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C29D05F8-CB27-DE49-87ED-5438A560A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7318" y="4940840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51" name="図 50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691CE39-71E9-BC4C-8464-E6CDDB9F5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7318" y="51383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8" name="グループ化 257">
              <a:extLst>
                <a:ext uri="{FF2B5EF4-FFF2-40B4-BE49-F238E27FC236}">
                  <a16:creationId xmlns:a16="http://schemas.microsoft.com/office/drawing/2014/main" id="{5ECF3F6C-5CCE-CD4F-B08A-0B8CAE881CB7}"/>
                </a:ext>
              </a:extLst>
            </p:cNvPr>
            <p:cNvGrpSpPr/>
            <p:nvPr/>
          </p:nvGrpSpPr>
          <p:grpSpPr>
            <a:xfrm>
              <a:off x="11377184" y="5148540"/>
              <a:ext cx="469900" cy="667381"/>
              <a:chOff x="11429841" y="4940840"/>
              <a:chExt cx="469900" cy="667381"/>
            </a:xfrm>
          </p:grpSpPr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E502D1EA-9724-4B4B-9D8C-841539FEC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29841" y="4940840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130" name="図 129" descr="図形&#10;&#10;自動的に生成された説明">
                <a:extLst>
                  <a:ext uri="{FF2B5EF4-FFF2-40B4-BE49-F238E27FC236}">
                    <a16:creationId xmlns:a16="http://schemas.microsoft.com/office/drawing/2014/main" id="{6133D1B2-A968-6445-860C-0DDD9FD67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29841" y="51383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6" name="グループ化 255">
              <a:extLst>
                <a:ext uri="{FF2B5EF4-FFF2-40B4-BE49-F238E27FC236}">
                  <a16:creationId xmlns:a16="http://schemas.microsoft.com/office/drawing/2014/main" id="{38E71091-9B93-B94B-ACD6-9D5D71C4B08B}"/>
                </a:ext>
              </a:extLst>
            </p:cNvPr>
            <p:cNvGrpSpPr/>
            <p:nvPr/>
          </p:nvGrpSpPr>
          <p:grpSpPr>
            <a:xfrm>
              <a:off x="7001296" y="5148540"/>
              <a:ext cx="469900" cy="667381"/>
              <a:chOff x="6609473" y="4940840"/>
              <a:chExt cx="469900" cy="667381"/>
            </a:xfrm>
          </p:grpSpPr>
          <p:pic>
            <p:nvPicPr>
              <p:cNvPr id="97" name="図 96">
                <a:extLst>
                  <a:ext uri="{FF2B5EF4-FFF2-40B4-BE49-F238E27FC236}">
                    <a16:creationId xmlns:a16="http://schemas.microsoft.com/office/drawing/2014/main" id="{38D02542-10F7-DF4E-849B-C871E7C04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09473" y="4940840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37" name="図 136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AA5B44-6AF1-974B-A8B4-E1B0992B9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09473" y="51383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5363627E-67E8-0949-9AB3-25832DA791D6}"/>
                </a:ext>
              </a:extLst>
            </p:cNvPr>
            <p:cNvGrpSpPr/>
            <p:nvPr/>
          </p:nvGrpSpPr>
          <p:grpSpPr>
            <a:xfrm>
              <a:off x="4813354" y="5148540"/>
              <a:ext cx="469900" cy="667381"/>
              <a:chOff x="4379326" y="4940840"/>
              <a:chExt cx="469900" cy="667381"/>
            </a:xfrm>
          </p:grpSpPr>
          <p:pic>
            <p:nvPicPr>
              <p:cNvPr id="112" name="図 111">
                <a:extLst>
                  <a:ext uri="{FF2B5EF4-FFF2-40B4-BE49-F238E27FC236}">
                    <a16:creationId xmlns:a16="http://schemas.microsoft.com/office/drawing/2014/main" id="{D4FE421C-3E7F-D648-9AD6-F51D1872E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79326" y="4940840"/>
                <a:ext cx="393700" cy="101600"/>
              </a:xfrm>
              <a:prstGeom prst="rect">
                <a:avLst/>
              </a:prstGeom>
            </p:spPr>
          </p:pic>
          <p:pic>
            <p:nvPicPr>
              <p:cNvPr id="156" name="図 155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D65A025-5A13-6649-A85A-34AE11E65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9326" y="51383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D23F4B4A-47E8-0E43-B9F5-4BB95B68C5CB}"/>
                </a:ext>
              </a:extLst>
            </p:cNvPr>
            <p:cNvGrpSpPr/>
            <p:nvPr/>
          </p:nvGrpSpPr>
          <p:grpSpPr>
            <a:xfrm>
              <a:off x="8095267" y="5148540"/>
              <a:ext cx="469900" cy="667381"/>
              <a:chOff x="7788358" y="4940840"/>
              <a:chExt cx="469900" cy="667381"/>
            </a:xfrm>
          </p:grpSpPr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0C057799-B342-564E-9930-2E3DE42A1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88358" y="4940840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6" name="図 165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D3F54DD-F74F-D548-84A0-71533C69A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8358" y="513832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4" name="グループ化 253">
              <a:extLst>
                <a:ext uri="{FF2B5EF4-FFF2-40B4-BE49-F238E27FC236}">
                  <a16:creationId xmlns:a16="http://schemas.microsoft.com/office/drawing/2014/main" id="{65422588-2C58-AD42-9905-D9DFD44DEDD9}"/>
                </a:ext>
              </a:extLst>
            </p:cNvPr>
            <p:cNvGrpSpPr/>
            <p:nvPr/>
          </p:nvGrpSpPr>
          <p:grpSpPr>
            <a:xfrm>
              <a:off x="3630483" y="5148540"/>
              <a:ext cx="558800" cy="667381"/>
              <a:chOff x="3291752" y="4940840"/>
              <a:chExt cx="558800" cy="667381"/>
            </a:xfrm>
          </p:grpSpPr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D72DA95D-74E6-D947-ADE2-115501E7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91752" y="4940840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39" name="図 138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5F0226F-2F0A-7F49-AC8B-84D34E3BC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91752" y="5138321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6EF13F75-BA15-9F40-8468-B5EFBA888828}"/>
              </a:ext>
            </a:extLst>
          </p:cNvPr>
          <p:cNvGrpSpPr/>
          <p:nvPr/>
        </p:nvGrpSpPr>
        <p:grpSpPr>
          <a:xfrm>
            <a:off x="348570" y="4420461"/>
            <a:ext cx="11498514" cy="668169"/>
            <a:chOff x="348570" y="4324503"/>
            <a:chExt cx="11498514" cy="668169"/>
          </a:xfrm>
        </p:grpSpPr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55B1130E-C925-2E4B-90A2-4134799A6F53}"/>
                </a:ext>
              </a:extLst>
            </p:cNvPr>
            <p:cNvGrpSpPr/>
            <p:nvPr/>
          </p:nvGrpSpPr>
          <p:grpSpPr>
            <a:xfrm>
              <a:off x="2536512" y="4324503"/>
              <a:ext cx="469900" cy="668169"/>
              <a:chOff x="2031715" y="4146229"/>
              <a:chExt cx="469900" cy="668169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857A16A2-8178-3A4F-AD27-00699CC58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31715" y="4146229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27" name="図 26" descr="カレンダー&#10;&#10;低い精度で自動的に生成された説明">
                <a:extLst>
                  <a:ext uri="{FF2B5EF4-FFF2-40B4-BE49-F238E27FC236}">
                    <a16:creationId xmlns:a16="http://schemas.microsoft.com/office/drawing/2014/main" id="{A85D21BE-4B72-4642-BAB0-FD748F76F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1715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9D378200-8402-CB4F-BB5F-52062E71E355}"/>
                </a:ext>
              </a:extLst>
            </p:cNvPr>
            <p:cNvGrpSpPr/>
            <p:nvPr/>
          </p:nvGrpSpPr>
          <p:grpSpPr>
            <a:xfrm>
              <a:off x="348570" y="4324503"/>
              <a:ext cx="469900" cy="668169"/>
              <a:chOff x="228881" y="4146229"/>
              <a:chExt cx="469900" cy="668169"/>
            </a:xfrm>
          </p:grpSpPr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A070BB31-8B73-DD41-B64B-D41E70804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8881" y="4146229"/>
                <a:ext cx="431800" cy="101600"/>
              </a:xfrm>
              <a:prstGeom prst="rect">
                <a:avLst/>
              </a:prstGeom>
            </p:spPr>
          </p:pic>
          <p:pic>
            <p:nvPicPr>
              <p:cNvPr id="75" name="図 74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121F998-1C55-114B-8CA5-95E8F8478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881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5FFD4FA6-5BBE-C946-BDDA-3AC1A383740E}"/>
                </a:ext>
              </a:extLst>
            </p:cNvPr>
            <p:cNvGrpSpPr/>
            <p:nvPr/>
          </p:nvGrpSpPr>
          <p:grpSpPr>
            <a:xfrm>
              <a:off x="1442541" y="4324503"/>
              <a:ext cx="469900" cy="668169"/>
              <a:chOff x="1137318" y="4146229"/>
              <a:chExt cx="469900" cy="668169"/>
            </a:xfrm>
          </p:grpSpPr>
          <p:pic>
            <p:nvPicPr>
              <p:cNvPr id="45" name="図 44">
                <a:extLst>
                  <a:ext uri="{FF2B5EF4-FFF2-40B4-BE49-F238E27FC236}">
                    <a16:creationId xmlns:a16="http://schemas.microsoft.com/office/drawing/2014/main" id="{27E4DD3F-4BE8-D841-B41D-30FB0156C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37318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47" name="図 46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93C2760-EBC4-474B-B815-0119D3F77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7318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73401180-8BA5-1740-85C2-59BA46AA6E22}"/>
                </a:ext>
              </a:extLst>
            </p:cNvPr>
            <p:cNvGrpSpPr/>
            <p:nvPr/>
          </p:nvGrpSpPr>
          <p:grpSpPr>
            <a:xfrm>
              <a:off x="10283209" y="4324503"/>
              <a:ext cx="469900" cy="668169"/>
              <a:chOff x="10251896" y="4146229"/>
              <a:chExt cx="469900" cy="668169"/>
            </a:xfrm>
          </p:grpSpPr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6D848DC8-AE7F-1247-B62C-305F09B6B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51896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51" name="図 150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2DA832-CD20-1046-9A9F-162C07DA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51896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A3047B33-1330-A14F-A0FF-2A39D0C090BD}"/>
                </a:ext>
              </a:extLst>
            </p:cNvPr>
            <p:cNvGrpSpPr/>
            <p:nvPr/>
          </p:nvGrpSpPr>
          <p:grpSpPr>
            <a:xfrm>
              <a:off x="11377184" y="4324503"/>
              <a:ext cx="469900" cy="668169"/>
              <a:chOff x="11429841" y="4146229"/>
              <a:chExt cx="469900" cy="668169"/>
            </a:xfrm>
          </p:grpSpPr>
          <p:pic>
            <p:nvPicPr>
              <p:cNvPr id="88" name="図 87">
                <a:extLst>
                  <a:ext uri="{FF2B5EF4-FFF2-40B4-BE49-F238E27FC236}">
                    <a16:creationId xmlns:a16="http://schemas.microsoft.com/office/drawing/2014/main" id="{E6F4DED3-E232-5046-AEA6-A4CDB06A0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429841" y="4146229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129" name="図 128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5AD92CFB-C94A-7B41-A582-DF5648AD8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429841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9C56D67C-DB52-A44C-BE52-1C218895102B}"/>
                </a:ext>
              </a:extLst>
            </p:cNvPr>
            <p:cNvGrpSpPr/>
            <p:nvPr/>
          </p:nvGrpSpPr>
          <p:grpSpPr>
            <a:xfrm>
              <a:off x="7001296" y="4324503"/>
              <a:ext cx="469900" cy="668169"/>
              <a:chOff x="6609473" y="4146229"/>
              <a:chExt cx="469900" cy="668169"/>
            </a:xfrm>
          </p:grpSpPr>
          <p:pic>
            <p:nvPicPr>
              <p:cNvPr id="96" name="図 95">
                <a:extLst>
                  <a:ext uri="{FF2B5EF4-FFF2-40B4-BE49-F238E27FC236}">
                    <a16:creationId xmlns:a16="http://schemas.microsoft.com/office/drawing/2014/main" id="{897189BB-B910-0A4A-8BD8-9F2155AEC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09473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36" name="図 135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5DA1260D-7559-5C4E-8CAE-C64A4A582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9473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9A8EE511-D63D-8842-9418-3474DE376A41}"/>
                </a:ext>
              </a:extLst>
            </p:cNvPr>
            <p:cNvGrpSpPr/>
            <p:nvPr/>
          </p:nvGrpSpPr>
          <p:grpSpPr>
            <a:xfrm>
              <a:off x="5907325" y="4324503"/>
              <a:ext cx="469900" cy="668169"/>
              <a:chOff x="5550612" y="4146229"/>
              <a:chExt cx="469900" cy="668169"/>
            </a:xfrm>
          </p:grpSpPr>
          <p:pic>
            <p:nvPicPr>
              <p:cNvPr id="104" name="図 103">
                <a:extLst>
                  <a:ext uri="{FF2B5EF4-FFF2-40B4-BE49-F238E27FC236}">
                    <a16:creationId xmlns:a16="http://schemas.microsoft.com/office/drawing/2014/main" id="{32466F4F-61DB-7C4E-94FB-FA824D406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50612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1" name="図 140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E7BEA07-3DB4-0D42-A02F-35C6A7D76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0612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0941F8A5-727F-9548-9F06-67FB0066C3ED}"/>
                </a:ext>
              </a:extLst>
            </p:cNvPr>
            <p:cNvGrpSpPr/>
            <p:nvPr/>
          </p:nvGrpSpPr>
          <p:grpSpPr>
            <a:xfrm>
              <a:off x="4813354" y="4324503"/>
              <a:ext cx="469900" cy="655469"/>
              <a:chOff x="4379326" y="4146229"/>
              <a:chExt cx="469900" cy="655469"/>
            </a:xfrm>
          </p:grpSpPr>
          <p:pic>
            <p:nvPicPr>
              <p:cNvPr id="111" name="図 110">
                <a:extLst>
                  <a:ext uri="{FF2B5EF4-FFF2-40B4-BE49-F238E27FC236}">
                    <a16:creationId xmlns:a16="http://schemas.microsoft.com/office/drawing/2014/main" id="{916BE18B-8F11-D641-804E-2B956165E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79326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55" name="図 154" descr="建物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9F065B9-DDE6-5C42-83FF-59F510FA2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79326" y="4344498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48" name="グループ化 247">
              <a:extLst>
                <a:ext uri="{FF2B5EF4-FFF2-40B4-BE49-F238E27FC236}">
                  <a16:creationId xmlns:a16="http://schemas.microsoft.com/office/drawing/2014/main" id="{BD75DFB7-D8C7-A642-AE94-6DD5A5C363DB}"/>
                </a:ext>
              </a:extLst>
            </p:cNvPr>
            <p:cNvGrpSpPr/>
            <p:nvPr/>
          </p:nvGrpSpPr>
          <p:grpSpPr>
            <a:xfrm>
              <a:off x="8095267" y="4324503"/>
              <a:ext cx="469900" cy="668169"/>
              <a:chOff x="7788358" y="4146229"/>
              <a:chExt cx="469900" cy="668169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EA54BB8E-EB7F-C445-8F9E-2915A16E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88358" y="4146229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5" name="図 164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B767213-7601-DF49-8C5C-E175ACD13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88358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E4463C79-8848-EF40-82DF-C973D6C2BA99}"/>
                </a:ext>
              </a:extLst>
            </p:cNvPr>
            <p:cNvGrpSpPr/>
            <p:nvPr/>
          </p:nvGrpSpPr>
          <p:grpSpPr>
            <a:xfrm>
              <a:off x="3630483" y="4324503"/>
              <a:ext cx="558800" cy="668169"/>
              <a:chOff x="3291752" y="4146229"/>
              <a:chExt cx="558800" cy="668169"/>
            </a:xfrm>
          </p:grpSpPr>
          <p:pic>
            <p:nvPicPr>
              <p:cNvPr id="117" name="図 116">
                <a:extLst>
                  <a:ext uri="{FF2B5EF4-FFF2-40B4-BE49-F238E27FC236}">
                    <a16:creationId xmlns:a16="http://schemas.microsoft.com/office/drawing/2014/main" id="{8DC21BE2-531A-EA45-B48F-6E559DCC1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91752" y="4146229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70" name="図 169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0D9409B-9699-A243-9A60-70B9DB1BF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91752" y="434449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6AEF9EBD-2196-DE4D-957D-2A5BB5FB891F}"/>
                </a:ext>
              </a:extLst>
            </p:cNvPr>
            <p:cNvGrpSpPr/>
            <p:nvPr/>
          </p:nvGrpSpPr>
          <p:grpSpPr>
            <a:xfrm>
              <a:off x="9189238" y="4324503"/>
              <a:ext cx="469900" cy="668169"/>
              <a:chOff x="9069309" y="4146229"/>
              <a:chExt cx="469900" cy="668169"/>
            </a:xfrm>
          </p:grpSpPr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4B68523D-720E-1D41-B135-FCC1A5BD2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69309" y="4146229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44" name="図 143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8174B32-5566-9341-AE89-2460BE70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69309" y="434449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2E26BB0F-F008-AF48-BBFE-2C0E21DA758D}"/>
              </a:ext>
            </a:extLst>
          </p:cNvPr>
          <p:cNvGrpSpPr/>
          <p:nvPr/>
        </p:nvGrpSpPr>
        <p:grpSpPr>
          <a:xfrm>
            <a:off x="348570" y="0"/>
            <a:ext cx="11498514" cy="666230"/>
            <a:chOff x="348570" y="214207"/>
            <a:chExt cx="11498514" cy="666230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BD1A791E-23D6-CA46-AFAE-0F3D6484CC07}"/>
                </a:ext>
              </a:extLst>
            </p:cNvPr>
            <p:cNvGrpSpPr/>
            <p:nvPr/>
          </p:nvGrpSpPr>
          <p:grpSpPr>
            <a:xfrm>
              <a:off x="2536512" y="214207"/>
              <a:ext cx="469900" cy="666230"/>
              <a:chOff x="2031715" y="84813"/>
              <a:chExt cx="469900" cy="666230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F76B3FA-B085-FA45-BE02-F23540204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31715" y="84813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9" name="図 8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168001C-B7CE-FA49-A044-08F9BBD84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1715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11C093EF-0991-7C4C-A31E-C9A58D8FD0BF}"/>
                </a:ext>
              </a:extLst>
            </p:cNvPr>
            <p:cNvGrpSpPr/>
            <p:nvPr/>
          </p:nvGrpSpPr>
          <p:grpSpPr>
            <a:xfrm>
              <a:off x="348570" y="214207"/>
              <a:ext cx="469900" cy="666230"/>
              <a:chOff x="228881" y="84813"/>
              <a:chExt cx="469900" cy="666230"/>
            </a:xfrm>
          </p:grpSpPr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E2503ABD-64F0-6E46-88B6-677DD86F6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881" y="8481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55" name="図 5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BC4D9AC-C526-BA4F-9977-E5FEC6F43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8881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91C39ABD-7B0C-AA4A-B7B7-451EA146E07B}"/>
                </a:ext>
              </a:extLst>
            </p:cNvPr>
            <p:cNvGrpSpPr/>
            <p:nvPr/>
          </p:nvGrpSpPr>
          <p:grpSpPr>
            <a:xfrm>
              <a:off x="1442541" y="214207"/>
              <a:ext cx="469900" cy="666230"/>
              <a:chOff x="1137318" y="84813"/>
              <a:chExt cx="469900" cy="666230"/>
            </a:xfrm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E6FDC9FC-3345-2842-84F4-0A7D46B18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37318" y="84813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31" name="図 30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752844E-BA5B-2A4E-896E-BFDA3CAA2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7318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AF75BA62-94EC-3142-8562-8FB506260518}"/>
                </a:ext>
              </a:extLst>
            </p:cNvPr>
            <p:cNvGrpSpPr/>
            <p:nvPr/>
          </p:nvGrpSpPr>
          <p:grpSpPr>
            <a:xfrm>
              <a:off x="10283209" y="214207"/>
              <a:ext cx="469900" cy="666230"/>
              <a:chOff x="10251896" y="84813"/>
              <a:chExt cx="469900" cy="666230"/>
            </a:xfrm>
          </p:grpSpPr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B2D43FE9-5C76-A24D-82D1-7736474AB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51896" y="84813"/>
                <a:ext cx="317500" cy="101600"/>
              </a:xfrm>
              <a:prstGeom prst="rect">
                <a:avLst/>
              </a:prstGeom>
            </p:spPr>
          </p:pic>
          <p:pic>
            <p:nvPicPr>
              <p:cNvPr id="176" name="図 175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95E7D0-5FE9-4449-9992-30D24CAE8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51896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D551D13D-1C0B-5E49-80EB-E1996F5DF75A}"/>
                </a:ext>
              </a:extLst>
            </p:cNvPr>
            <p:cNvGrpSpPr/>
            <p:nvPr/>
          </p:nvGrpSpPr>
          <p:grpSpPr>
            <a:xfrm>
              <a:off x="11377184" y="214207"/>
              <a:ext cx="469900" cy="666230"/>
              <a:chOff x="11429841" y="84813"/>
              <a:chExt cx="469900" cy="666230"/>
            </a:xfrm>
          </p:grpSpPr>
          <p:pic>
            <p:nvPicPr>
              <p:cNvPr id="83" name="図 82">
                <a:extLst>
                  <a:ext uri="{FF2B5EF4-FFF2-40B4-BE49-F238E27FC236}">
                    <a16:creationId xmlns:a16="http://schemas.microsoft.com/office/drawing/2014/main" id="{9DE13366-51BA-C94E-BDEC-3B07E262B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429841" y="8481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24" name="図 123" descr="ダイアグラム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FE76A49-4256-5A43-9551-5AF48C60C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29841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407AB98C-5876-EA40-8608-701BC72DAB4F}"/>
                </a:ext>
              </a:extLst>
            </p:cNvPr>
            <p:cNvGrpSpPr/>
            <p:nvPr/>
          </p:nvGrpSpPr>
          <p:grpSpPr>
            <a:xfrm>
              <a:off x="7001296" y="214207"/>
              <a:ext cx="469900" cy="666230"/>
              <a:chOff x="6609473" y="84813"/>
              <a:chExt cx="469900" cy="666230"/>
            </a:xfrm>
          </p:grpSpPr>
          <p:pic>
            <p:nvPicPr>
              <p:cNvPr id="91" name="図 90">
                <a:extLst>
                  <a:ext uri="{FF2B5EF4-FFF2-40B4-BE49-F238E27FC236}">
                    <a16:creationId xmlns:a16="http://schemas.microsoft.com/office/drawing/2014/main" id="{E64FB42B-ADCC-AB4A-86EC-DCE4B7E8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09473" y="8481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31" name="図 130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EC8A29F-E6DB-5A43-AAC0-EFC5A7D66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09473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FDBF81DF-6C6E-4141-8D54-EEA8ECC2146E}"/>
                </a:ext>
              </a:extLst>
            </p:cNvPr>
            <p:cNvGrpSpPr/>
            <p:nvPr/>
          </p:nvGrpSpPr>
          <p:grpSpPr>
            <a:xfrm>
              <a:off x="5907325" y="214207"/>
              <a:ext cx="469900" cy="666230"/>
              <a:chOff x="5550612" y="84813"/>
              <a:chExt cx="469900" cy="666230"/>
            </a:xfrm>
          </p:grpSpPr>
          <p:pic>
            <p:nvPicPr>
              <p:cNvPr id="99" name="図 98">
                <a:extLst>
                  <a:ext uri="{FF2B5EF4-FFF2-40B4-BE49-F238E27FC236}">
                    <a16:creationId xmlns:a16="http://schemas.microsoft.com/office/drawing/2014/main" id="{BBF07853-82E6-2A42-A8E4-E83C2AD24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50612" y="8481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38" name="図 137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03E50E0-966F-F944-AE7B-51D0011CC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50612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5F1B1280-5BFB-D244-8D95-279F67B2F554}"/>
                </a:ext>
              </a:extLst>
            </p:cNvPr>
            <p:cNvGrpSpPr/>
            <p:nvPr/>
          </p:nvGrpSpPr>
          <p:grpSpPr>
            <a:xfrm>
              <a:off x="4813354" y="214207"/>
              <a:ext cx="457200" cy="666230"/>
              <a:chOff x="4379326" y="84813"/>
              <a:chExt cx="457200" cy="666230"/>
            </a:xfrm>
          </p:grpSpPr>
          <p:pic>
            <p:nvPicPr>
              <p:cNvPr id="105" name="図 104">
                <a:extLst>
                  <a:ext uri="{FF2B5EF4-FFF2-40B4-BE49-F238E27FC236}">
                    <a16:creationId xmlns:a16="http://schemas.microsoft.com/office/drawing/2014/main" id="{E7FC9672-1870-5846-A184-193613F4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79326" y="8481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8" name="図 147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57DE1D6-5EA5-1C48-B14A-9C337140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79326" y="281143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C64B44D2-D58F-894C-B570-420080B908B9}"/>
                </a:ext>
              </a:extLst>
            </p:cNvPr>
            <p:cNvGrpSpPr/>
            <p:nvPr/>
          </p:nvGrpSpPr>
          <p:grpSpPr>
            <a:xfrm>
              <a:off x="8095267" y="214207"/>
              <a:ext cx="469900" cy="666230"/>
              <a:chOff x="7788358" y="84813"/>
              <a:chExt cx="469900" cy="666230"/>
            </a:xfrm>
          </p:grpSpPr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03D1D94F-EA3A-5B4C-9983-126CFFD80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88358" y="8481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0" name="図 159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19ACEC4-2265-184C-9227-79CD59754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88358" y="28114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72725373-B35B-7B47-B9BA-05280FF9112B}"/>
                </a:ext>
              </a:extLst>
            </p:cNvPr>
            <p:cNvGrpSpPr/>
            <p:nvPr/>
          </p:nvGrpSpPr>
          <p:grpSpPr>
            <a:xfrm>
              <a:off x="3630483" y="214207"/>
              <a:ext cx="558800" cy="666230"/>
              <a:chOff x="3291752" y="84813"/>
              <a:chExt cx="558800" cy="666230"/>
            </a:xfrm>
          </p:grpSpPr>
          <p:pic>
            <p:nvPicPr>
              <p:cNvPr id="109" name="図 108">
                <a:extLst>
                  <a:ext uri="{FF2B5EF4-FFF2-40B4-BE49-F238E27FC236}">
                    <a16:creationId xmlns:a16="http://schemas.microsoft.com/office/drawing/2014/main" id="{2D06E0CD-18FF-3E49-A007-841398593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91752" y="84813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58" name="図 157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773EEFA6-1D90-6443-990B-DB0A631BE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91752" y="281143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CD9695A4-05F6-8F4B-B971-3A6E59BA6F16}"/>
                </a:ext>
              </a:extLst>
            </p:cNvPr>
            <p:cNvGrpSpPr/>
            <p:nvPr/>
          </p:nvGrpSpPr>
          <p:grpSpPr>
            <a:xfrm>
              <a:off x="9189238" y="214207"/>
              <a:ext cx="469900" cy="666230"/>
              <a:chOff x="9069309" y="84813"/>
              <a:chExt cx="469900" cy="666230"/>
            </a:xfrm>
          </p:grpSpPr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3A42B0D3-CB38-A848-A3FB-1A876F4C9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69309" y="84813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77" name="図 176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D8C67C1-8FA2-5F47-9666-3139E3CA2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69309" y="281143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0" name="グループ化 279">
            <a:extLst>
              <a:ext uri="{FF2B5EF4-FFF2-40B4-BE49-F238E27FC236}">
                <a16:creationId xmlns:a16="http://schemas.microsoft.com/office/drawing/2014/main" id="{2DDBC720-161A-2444-9FE2-72CB79F9F922}"/>
              </a:ext>
            </a:extLst>
          </p:cNvPr>
          <p:cNvGrpSpPr/>
          <p:nvPr/>
        </p:nvGrpSpPr>
        <p:grpSpPr>
          <a:xfrm>
            <a:off x="348570" y="884131"/>
            <a:ext cx="11498514" cy="665466"/>
            <a:chOff x="348570" y="1036305"/>
            <a:chExt cx="11498514" cy="665466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8186F6F7-6DA4-E743-BA1C-5A03EACECB51}"/>
                </a:ext>
              </a:extLst>
            </p:cNvPr>
            <p:cNvGrpSpPr/>
            <p:nvPr/>
          </p:nvGrpSpPr>
          <p:grpSpPr>
            <a:xfrm>
              <a:off x="2536512" y="1036305"/>
              <a:ext cx="469900" cy="665466"/>
              <a:chOff x="2031715" y="891423"/>
              <a:chExt cx="469900" cy="665466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DA859A5-D0DB-5246-8851-D3B24AEAA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31715" y="89142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13" name="図 12" descr="グラフ&#10;&#10;低い精度で自動的に生成された説明">
                <a:extLst>
                  <a:ext uri="{FF2B5EF4-FFF2-40B4-BE49-F238E27FC236}">
                    <a16:creationId xmlns:a16="http://schemas.microsoft.com/office/drawing/2014/main" id="{27C857FC-9B1B-614C-94AB-3DC2AAAB9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31715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18679102-BF39-8F49-9D49-08EDF78D5099}"/>
                </a:ext>
              </a:extLst>
            </p:cNvPr>
            <p:cNvGrpSpPr/>
            <p:nvPr/>
          </p:nvGrpSpPr>
          <p:grpSpPr>
            <a:xfrm>
              <a:off x="348570" y="1036305"/>
              <a:ext cx="469900" cy="665466"/>
              <a:chOff x="228881" y="891423"/>
              <a:chExt cx="469900" cy="665466"/>
            </a:xfrm>
          </p:grpSpPr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74E895E2-A7BB-2845-B68C-10653152A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28881" y="89142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59" name="図 58" descr="グラフ&#10;&#10;低い精度で自動的に生成された説明">
                <a:extLst>
                  <a:ext uri="{FF2B5EF4-FFF2-40B4-BE49-F238E27FC236}">
                    <a16:creationId xmlns:a16="http://schemas.microsoft.com/office/drawing/2014/main" id="{60F8068C-C9EE-FB4A-93B6-7F53F4734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8881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F6A8CC0A-5C33-5F44-B0F4-296BABC50DE1}"/>
                </a:ext>
              </a:extLst>
            </p:cNvPr>
            <p:cNvGrpSpPr/>
            <p:nvPr/>
          </p:nvGrpSpPr>
          <p:grpSpPr>
            <a:xfrm>
              <a:off x="1442541" y="1036305"/>
              <a:ext cx="469900" cy="665466"/>
              <a:chOff x="1137318" y="891423"/>
              <a:chExt cx="469900" cy="665466"/>
            </a:xfrm>
          </p:grpSpPr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FEBF217F-FC93-FB4F-B29B-D99C0A409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7318" y="89142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35" name="図 34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35BE5B4-95E7-1947-AA6E-68690C579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7318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BC6931EB-EB06-9940-B0C6-30FA504D8A66}"/>
                </a:ext>
              </a:extLst>
            </p:cNvPr>
            <p:cNvGrpSpPr/>
            <p:nvPr/>
          </p:nvGrpSpPr>
          <p:grpSpPr>
            <a:xfrm>
              <a:off x="10283209" y="1036305"/>
              <a:ext cx="469900" cy="665466"/>
              <a:chOff x="10251896" y="891423"/>
              <a:chExt cx="469900" cy="665466"/>
            </a:xfrm>
          </p:grpSpPr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E6E7CB09-3362-5747-8891-C0A23433B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51896" y="891423"/>
                <a:ext cx="317500" cy="101600"/>
              </a:xfrm>
              <a:prstGeom prst="rect">
                <a:avLst/>
              </a:prstGeom>
            </p:spPr>
          </p:pic>
          <p:pic>
            <p:nvPicPr>
              <p:cNvPr id="120" name="図 119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7150497-6CFD-8441-8F38-DE4FC0959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51896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17E7BAC2-DFF5-ED4D-BA8C-92A3F5749325}"/>
                </a:ext>
              </a:extLst>
            </p:cNvPr>
            <p:cNvGrpSpPr/>
            <p:nvPr/>
          </p:nvGrpSpPr>
          <p:grpSpPr>
            <a:xfrm>
              <a:off x="11377184" y="1036305"/>
              <a:ext cx="469900" cy="665466"/>
              <a:chOff x="11429841" y="891423"/>
              <a:chExt cx="469900" cy="665466"/>
            </a:xfrm>
          </p:grpSpPr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6785CD6B-029B-F440-81B1-97F824790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429841" y="89142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25" name="図 124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96ED041-C112-6945-89B2-FDA518F2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29841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3" name="グループ化 202">
              <a:extLst>
                <a:ext uri="{FF2B5EF4-FFF2-40B4-BE49-F238E27FC236}">
                  <a16:creationId xmlns:a16="http://schemas.microsoft.com/office/drawing/2014/main" id="{E143B85F-8037-6544-AACE-3F4CEFA1C07E}"/>
                </a:ext>
              </a:extLst>
            </p:cNvPr>
            <p:cNvGrpSpPr/>
            <p:nvPr/>
          </p:nvGrpSpPr>
          <p:grpSpPr>
            <a:xfrm>
              <a:off x="7001296" y="1036305"/>
              <a:ext cx="469900" cy="665466"/>
              <a:chOff x="6609473" y="891423"/>
              <a:chExt cx="469900" cy="665466"/>
            </a:xfrm>
          </p:grpSpPr>
          <p:pic>
            <p:nvPicPr>
              <p:cNvPr id="92" name="図 91">
                <a:extLst>
                  <a:ext uri="{FF2B5EF4-FFF2-40B4-BE49-F238E27FC236}">
                    <a16:creationId xmlns:a16="http://schemas.microsoft.com/office/drawing/2014/main" id="{A3EC1B3D-65DA-0B47-B593-5BA49A65F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609473" y="89142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32" name="図 131" descr="白いバックグラウンドのスクリーンショット&#10;&#10;中程度の精度で自動的に生成された説明">
                <a:extLst>
                  <a:ext uri="{FF2B5EF4-FFF2-40B4-BE49-F238E27FC236}">
                    <a16:creationId xmlns:a16="http://schemas.microsoft.com/office/drawing/2014/main" id="{7419FCB0-81A6-C046-9F29-4F5874FE1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09473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102EDF32-9089-644F-94A0-76A27FA5CE43}"/>
                </a:ext>
              </a:extLst>
            </p:cNvPr>
            <p:cNvGrpSpPr/>
            <p:nvPr/>
          </p:nvGrpSpPr>
          <p:grpSpPr>
            <a:xfrm>
              <a:off x="5907325" y="1036305"/>
              <a:ext cx="457200" cy="665466"/>
              <a:chOff x="5550612" y="891423"/>
              <a:chExt cx="457200" cy="665466"/>
            </a:xfrm>
          </p:grpSpPr>
          <p:pic>
            <p:nvPicPr>
              <p:cNvPr id="100" name="図 99">
                <a:extLst>
                  <a:ext uri="{FF2B5EF4-FFF2-40B4-BE49-F238E27FC236}">
                    <a16:creationId xmlns:a16="http://schemas.microsoft.com/office/drawing/2014/main" id="{0C444776-C3BC-9D4D-9F6B-48BCBBBAC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50612" y="89142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5" name="図 144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3D85917-9A8E-F04A-8266-32B75D725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50612" y="1086989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201" name="グループ化 200">
              <a:extLst>
                <a:ext uri="{FF2B5EF4-FFF2-40B4-BE49-F238E27FC236}">
                  <a16:creationId xmlns:a16="http://schemas.microsoft.com/office/drawing/2014/main" id="{1AD4FFC1-CEBF-FF4A-ACD6-80B55097E0BF}"/>
                </a:ext>
              </a:extLst>
            </p:cNvPr>
            <p:cNvGrpSpPr/>
            <p:nvPr/>
          </p:nvGrpSpPr>
          <p:grpSpPr>
            <a:xfrm>
              <a:off x="4813354" y="1036305"/>
              <a:ext cx="469900" cy="665466"/>
              <a:chOff x="4379326" y="891423"/>
              <a:chExt cx="469900" cy="665466"/>
            </a:xfrm>
          </p:grpSpPr>
          <p:pic>
            <p:nvPicPr>
              <p:cNvPr id="106" name="図 105">
                <a:extLst>
                  <a:ext uri="{FF2B5EF4-FFF2-40B4-BE49-F238E27FC236}">
                    <a16:creationId xmlns:a16="http://schemas.microsoft.com/office/drawing/2014/main" id="{AD1BC135-80E0-FF4A-9541-676D51C4F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79326" y="89142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9" name="図 148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CA4A416-BBBC-FC4F-BA7D-0DF7CFB5E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79326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F79A31AD-F6A6-9F45-B167-37A1B2CCB38C}"/>
                </a:ext>
              </a:extLst>
            </p:cNvPr>
            <p:cNvGrpSpPr/>
            <p:nvPr/>
          </p:nvGrpSpPr>
          <p:grpSpPr>
            <a:xfrm>
              <a:off x="8095267" y="1036305"/>
              <a:ext cx="469900" cy="665466"/>
              <a:chOff x="7788358" y="891423"/>
              <a:chExt cx="469900" cy="665466"/>
            </a:xfrm>
          </p:grpSpPr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209EC358-5641-7140-8C5F-0F7DFD30B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788358" y="89142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1" name="図 160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BF829DB-7936-5D4F-B8B9-67EAF8486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88358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F5A2E56D-EB84-2B48-A523-DD44CA0251EF}"/>
                </a:ext>
              </a:extLst>
            </p:cNvPr>
            <p:cNvGrpSpPr/>
            <p:nvPr/>
          </p:nvGrpSpPr>
          <p:grpSpPr>
            <a:xfrm>
              <a:off x="3630483" y="1036305"/>
              <a:ext cx="558800" cy="665466"/>
              <a:chOff x="3291752" y="891423"/>
              <a:chExt cx="558800" cy="665466"/>
            </a:xfrm>
          </p:grpSpPr>
          <p:pic>
            <p:nvPicPr>
              <p:cNvPr id="113" name="図 112">
                <a:extLst>
                  <a:ext uri="{FF2B5EF4-FFF2-40B4-BE49-F238E27FC236}">
                    <a16:creationId xmlns:a16="http://schemas.microsoft.com/office/drawing/2014/main" id="{C918D9B5-3A98-9F4B-8A59-6F049BCE0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91752" y="891423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59" name="図 158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7552D20-0F3D-F44F-A477-83D46553C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1752" y="1086989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5E2E1384-B5BA-1942-B870-23415E7E6F3C}"/>
                </a:ext>
              </a:extLst>
            </p:cNvPr>
            <p:cNvGrpSpPr/>
            <p:nvPr/>
          </p:nvGrpSpPr>
          <p:grpSpPr>
            <a:xfrm>
              <a:off x="9189238" y="1036305"/>
              <a:ext cx="469900" cy="665466"/>
              <a:chOff x="9069309" y="891423"/>
              <a:chExt cx="469900" cy="665466"/>
            </a:xfrm>
          </p:grpSpPr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0C226A0-1B9A-6B40-8D1A-39A538682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069309" y="891423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78" name="図 177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E68843F-CB56-E840-8C08-28FB92302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69309" y="1086989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EFE9893B-C765-5A49-9C4F-7C393B2F23A6}"/>
              </a:ext>
            </a:extLst>
          </p:cNvPr>
          <p:cNvGrpSpPr/>
          <p:nvPr/>
        </p:nvGrpSpPr>
        <p:grpSpPr>
          <a:xfrm>
            <a:off x="348570" y="1767498"/>
            <a:ext cx="11498514" cy="666058"/>
            <a:chOff x="348570" y="1857639"/>
            <a:chExt cx="11498514" cy="666058"/>
          </a:xfrm>
        </p:grpSpPr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4AF3DDCC-E232-E045-85F1-97793DDE520C}"/>
                </a:ext>
              </a:extLst>
            </p:cNvPr>
            <p:cNvGrpSpPr/>
            <p:nvPr/>
          </p:nvGrpSpPr>
          <p:grpSpPr>
            <a:xfrm>
              <a:off x="2536512" y="1857639"/>
              <a:ext cx="469900" cy="666058"/>
              <a:chOff x="2031715" y="1664693"/>
              <a:chExt cx="469900" cy="666058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86212313-2488-A046-A137-0FA97ECF6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31715" y="166469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17" name="図 16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DC6D5DB-93BB-E94D-95CA-2228499B0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31715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8" name="グループ化 217">
              <a:extLst>
                <a:ext uri="{FF2B5EF4-FFF2-40B4-BE49-F238E27FC236}">
                  <a16:creationId xmlns:a16="http://schemas.microsoft.com/office/drawing/2014/main" id="{A2679260-52DE-BC4A-B489-81C91CB90A04}"/>
                </a:ext>
              </a:extLst>
            </p:cNvPr>
            <p:cNvGrpSpPr/>
            <p:nvPr/>
          </p:nvGrpSpPr>
          <p:grpSpPr>
            <a:xfrm>
              <a:off x="348570" y="1857639"/>
              <a:ext cx="469900" cy="666058"/>
              <a:chOff x="228881" y="1664693"/>
              <a:chExt cx="469900" cy="666058"/>
            </a:xfrm>
          </p:grpSpPr>
          <p:pic>
            <p:nvPicPr>
              <p:cNvPr id="61" name="図 60">
                <a:extLst>
                  <a:ext uri="{FF2B5EF4-FFF2-40B4-BE49-F238E27FC236}">
                    <a16:creationId xmlns:a16="http://schemas.microsoft.com/office/drawing/2014/main" id="{B1AD91EC-F6CD-F64A-9B36-E8AC7D05B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8881" y="166469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63" name="図 62" descr="グラフ&#10;&#10;低い精度で自動的に生成された説明">
                <a:extLst>
                  <a:ext uri="{FF2B5EF4-FFF2-40B4-BE49-F238E27FC236}">
                    <a16:creationId xmlns:a16="http://schemas.microsoft.com/office/drawing/2014/main" id="{FCA377A4-3765-3F45-8329-6AF44BF5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8881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ADC7BD-2D0A-7346-8C53-A70E657BA1BC}"/>
                </a:ext>
              </a:extLst>
            </p:cNvPr>
            <p:cNvGrpSpPr/>
            <p:nvPr/>
          </p:nvGrpSpPr>
          <p:grpSpPr>
            <a:xfrm>
              <a:off x="1442541" y="1857639"/>
              <a:ext cx="469900" cy="666058"/>
              <a:chOff x="1137318" y="1664693"/>
              <a:chExt cx="469900" cy="666058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760C0D3D-216B-F74E-9FC3-DA03A7576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7318" y="166469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37" name="図 36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2EDC89-04FB-7A4F-8183-19DED00CE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7318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54C0F7D7-146F-9543-A282-98480069E07B}"/>
                </a:ext>
              </a:extLst>
            </p:cNvPr>
            <p:cNvGrpSpPr/>
            <p:nvPr/>
          </p:nvGrpSpPr>
          <p:grpSpPr>
            <a:xfrm>
              <a:off x="10283209" y="1857639"/>
              <a:ext cx="469900" cy="666058"/>
              <a:chOff x="10251896" y="1664693"/>
              <a:chExt cx="469900" cy="666058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44DBCE82-2CD5-7842-9EB8-2E5B26F30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51896" y="166469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21" name="図 120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6A21656-C7B9-0344-9D30-63194A726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51896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74066A7D-53AA-A34F-A16E-698E90F1A858}"/>
                </a:ext>
              </a:extLst>
            </p:cNvPr>
            <p:cNvGrpSpPr/>
            <p:nvPr/>
          </p:nvGrpSpPr>
          <p:grpSpPr>
            <a:xfrm>
              <a:off x="11377184" y="1857639"/>
              <a:ext cx="469900" cy="666058"/>
              <a:chOff x="11429841" y="1664693"/>
              <a:chExt cx="469900" cy="666058"/>
            </a:xfrm>
          </p:grpSpPr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878C83E5-6A17-D848-A5BB-1C2555F24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429841" y="166469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26" name="図 125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93B5421-6631-EA4C-B1AD-E1A6B5032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429841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AD7D81E5-56E7-804F-9630-E592BCF4C4F8}"/>
                </a:ext>
              </a:extLst>
            </p:cNvPr>
            <p:cNvGrpSpPr/>
            <p:nvPr/>
          </p:nvGrpSpPr>
          <p:grpSpPr>
            <a:xfrm>
              <a:off x="7001296" y="1857639"/>
              <a:ext cx="457200" cy="666058"/>
              <a:chOff x="6609473" y="1664693"/>
              <a:chExt cx="457200" cy="666058"/>
            </a:xfrm>
          </p:grpSpPr>
          <p:pic>
            <p:nvPicPr>
              <p:cNvPr id="93" name="図 92">
                <a:extLst>
                  <a:ext uri="{FF2B5EF4-FFF2-40B4-BE49-F238E27FC236}">
                    <a16:creationId xmlns:a16="http://schemas.microsoft.com/office/drawing/2014/main" id="{6DE77903-393D-034D-B9DA-E3D58B393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09473" y="166469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33" name="図 13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7FCA65-A1A5-A54F-97A0-489973F60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09473" y="1860851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213" name="グループ化 212">
              <a:extLst>
                <a:ext uri="{FF2B5EF4-FFF2-40B4-BE49-F238E27FC236}">
                  <a16:creationId xmlns:a16="http://schemas.microsoft.com/office/drawing/2014/main" id="{95231A7C-B374-A64F-8A39-93F76353BB80}"/>
                </a:ext>
              </a:extLst>
            </p:cNvPr>
            <p:cNvGrpSpPr/>
            <p:nvPr/>
          </p:nvGrpSpPr>
          <p:grpSpPr>
            <a:xfrm>
              <a:off x="5907325" y="1857639"/>
              <a:ext cx="469900" cy="666058"/>
              <a:chOff x="5550612" y="1664693"/>
              <a:chExt cx="469900" cy="666058"/>
            </a:xfrm>
          </p:grpSpPr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48654AB8-4EF2-B64C-9147-C1BF1E30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550612" y="166469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6" name="図 145" descr="抽象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255D333-A9C2-4A4B-B209-57B62CFED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50612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99402FC4-D0E8-7D47-BB31-F4691268160B}"/>
                </a:ext>
              </a:extLst>
            </p:cNvPr>
            <p:cNvGrpSpPr/>
            <p:nvPr/>
          </p:nvGrpSpPr>
          <p:grpSpPr>
            <a:xfrm>
              <a:off x="4813354" y="1857639"/>
              <a:ext cx="469900" cy="666058"/>
              <a:chOff x="4379326" y="1664693"/>
              <a:chExt cx="469900" cy="666058"/>
            </a:xfrm>
          </p:grpSpPr>
          <p:pic>
            <p:nvPicPr>
              <p:cNvPr id="107" name="図 106">
                <a:extLst>
                  <a:ext uri="{FF2B5EF4-FFF2-40B4-BE49-F238E27FC236}">
                    <a16:creationId xmlns:a16="http://schemas.microsoft.com/office/drawing/2014/main" id="{850300A7-7A79-D14E-8E00-FEBEB51D6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379326" y="1664693"/>
                <a:ext cx="317500" cy="101600"/>
              </a:xfrm>
              <a:prstGeom prst="rect">
                <a:avLst/>
              </a:prstGeom>
            </p:spPr>
          </p:pic>
          <p:pic>
            <p:nvPicPr>
              <p:cNvPr id="150" name="図 149" descr="パソコンの画面&#10;&#10;低い精度で自動的に生成された説明">
                <a:extLst>
                  <a:ext uri="{FF2B5EF4-FFF2-40B4-BE49-F238E27FC236}">
                    <a16:creationId xmlns:a16="http://schemas.microsoft.com/office/drawing/2014/main" id="{CFF9D588-9D73-3C45-98EF-E3DC9433E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79326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0C6D7F1-97B8-EE46-BFCF-3A813F4BF93B}"/>
                </a:ext>
              </a:extLst>
            </p:cNvPr>
            <p:cNvGrpSpPr/>
            <p:nvPr/>
          </p:nvGrpSpPr>
          <p:grpSpPr>
            <a:xfrm>
              <a:off x="8095267" y="1857639"/>
              <a:ext cx="469900" cy="666058"/>
              <a:chOff x="7788358" y="1664693"/>
              <a:chExt cx="469900" cy="666058"/>
            </a:xfrm>
          </p:grpSpPr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D44EEA08-6C3C-334D-AE47-10C7246D4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788358" y="166469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2" name="図 161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AC1BB70-7BAD-9B4C-970B-684C360F0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88358" y="186085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E2FB688C-00A8-9945-A5B0-827E962EEF23}"/>
                </a:ext>
              </a:extLst>
            </p:cNvPr>
            <p:cNvGrpSpPr/>
            <p:nvPr/>
          </p:nvGrpSpPr>
          <p:grpSpPr>
            <a:xfrm>
              <a:off x="3630483" y="1857639"/>
              <a:ext cx="558800" cy="666058"/>
              <a:chOff x="3291752" y="1664693"/>
              <a:chExt cx="558800" cy="666058"/>
            </a:xfrm>
          </p:grpSpPr>
          <p:pic>
            <p:nvPicPr>
              <p:cNvPr id="114" name="図 113">
                <a:extLst>
                  <a:ext uri="{FF2B5EF4-FFF2-40B4-BE49-F238E27FC236}">
                    <a16:creationId xmlns:a16="http://schemas.microsoft.com/office/drawing/2014/main" id="{36B3B358-B62B-0C4C-90F2-422B98BDC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291752" y="1664693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67" name="図 166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48853AF-A872-194C-AEC4-DC7FF4914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91752" y="1860851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706220C4-73B2-4347-AD65-AF9092F04650}"/>
                </a:ext>
              </a:extLst>
            </p:cNvPr>
            <p:cNvGrpSpPr/>
            <p:nvPr/>
          </p:nvGrpSpPr>
          <p:grpSpPr>
            <a:xfrm>
              <a:off x="9189238" y="1857639"/>
              <a:ext cx="469900" cy="666058"/>
              <a:chOff x="9069309" y="1664693"/>
              <a:chExt cx="469900" cy="666058"/>
            </a:xfrm>
          </p:grpSpPr>
          <p:pic>
            <p:nvPicPr>
              <p:cNvPr id="70" name="図 69">
                <a:extLst>
                  <a:ext uri="{FF2B5EF4-FFF2-40B4-BE49-F238E27FC236}">
                    <a16:creationId xmlns:a16="http://schemas.microsoft.com/office/drawing/2014/main" id="{E3363444-2FD1-2D44-A789-F17F4EB00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069309" y="1664693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79" name="図 178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701BF1D-083E-8F45-815B-F50742D7A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069309" y="1860851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F2B449F4-C6CB-6842-89BB-4174BF0B9B27}"/>
              </a:ext>
            </a:extLst>
          </p:cNvPr>
          <p:cNvGrpSpPr/>
          <p:nvPr/>
        </p:nvGrpSpPr>
        <p:grpSpPr>
          <a:xfrm>
            <a:off x="348570" y="2651457"/>
            <a:ext cx="11498514" cy="666468"/>
            <a:chOff x="348570" y="2679565"/>
            <a:chExt cx="11498514" cy="666468"/>
          </a:xfrm>
        </p:grpSpPr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946BEC3C-7D4E-1E45-9666-B921A96050AA}"/>
                </a:ext>
              </a:extLst>
            </p:cNvPr>
            <p:cNvGrpSpPr/>
            <p:nvPr/>
          </p:nvGrpSpPr>
          <p:grpSpPr>
            <a:xfrm>
              <a:off x="2536512" y="2679565"/>
              <a:ext cx="469900" cy="666468"/>
              <a:chOff x="2031715" y="2472833"/>
              <a:chExt cx="469900" cy="666468"/>
            </a:xfrm>
          </p:grpSpPr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07696B36-CCE6-8546-BFB8-1DE5C8F69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031715" y="2472833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21" name="図 20" descr="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509DF-EDD4-754E-B9D0-B74E7380C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1715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97FBF296-5D3A-F14D-B9DE-00DBFAFC81B9}"/>
                </a:ext>
              </a:extLst>
            </p:cNvPr>
            <p:cNvGrpSpPr/>
            <p:nvPr/>
          </p:nvGrpSpPr>
          <p:grpSpPr>
            <a:xfrm>
              <a:off x="348570" y="2679565"/>
              <a:ext cx="469900" cy="666468"/>
              <a:chOff x="228881" y="2472833"/>
              <a:chExt cx="469900" cy="666468"/>
            </a:xfrm>
          </p:grpSpPr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1690658A-B5A7-FC4A-A19A-49C96105D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8881" y="2472833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67" name="図 66" descr="グラフ&#10;&#10;低い精度で自動的に生成された説明">
                <a:extLst>
                  <a:ext uri="{FF2B5EF4-FFF2-40B4-BE49-F238E27FC236}">
                    <a16:creationId xmlns:a16="http://schemas.microsoft.com/office/drawing/2014/main" id="{5EB0E61C-67DD-F24A-9E55-568E3BE6A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8881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CEF185B5-4AD2-0C43-BA5C-4538C8C13534}"/>
                </a:ext>
              </a:extLst>
            </p:cNvPr>
            <p:cNvGrpSpPr/>
            <p:nvPr/>
          </p:nvGrpSpPr>
          <p:grpSpPr>
            <a:xfrm>
              <a:off x="1442541" y="2679565"/>
              <a:ext cx="469900" cy="666468"/>
              <a:chOff x="1137318" y="2472833"/>
              <a:chExt cx="469900" cy="666468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7CB7185B-D1EE-0843-8B76-A764DA184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37318" y="2472833"/>
                <a:ext cx="419100" cy="101600"/>
              </a:xfrm>
              <a:prstGeom prst="rect">
                <a:avLst/>
              </a:prstGeom>
            </p:spPr>
          </p:pic>
          <p:pic>
            <p:nvPicPr>
              <p:cNvPr id="41" name="図 40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8FEA05B-72FC-734B-93EC-8189DDDFF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37318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C59E9781-95C1-0B43-A2BF-9866FE35BE76}"/>
                </a:ext>
              </a:extLst>
            </p:cNvPr>
            <p:cNvGrpSpPr/>
            <p:nvPr/>
          </p:nvGrpSpPr>
          <p:grpSpPr>
            <a:xfrm>
              <a:off x="10283209" y="2679565"/>
              <a:ext cx="469900" cy="666468"/>
              <a:chOff x="10251896" y="2472833"/>
              <a:chExt cx="469900" cy="666468"/>
            </a:xfrm>
          </p:grpSpPr>
          <p:pic>
            <p:nvPicPr>
              <p:cNvPr id="80" name="図 79">
                <a:extLst>
                  <a:ext uri="{FF2B5EF4-FFF2-40B4-BE49-F238E27FC236}">
                    <a16:creationId xmlns:a16="http://schemas.microsoft.com/office/drawing/2014/main" id="{2A846537-894D-334F-A735-A0475360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251896" y="247283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22" name="図 121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D5737AD3-138E-8345-A720-7BEC1E426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51896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9" name="グループ化 228">
              <a:extLst>
                <a:ext uri="{FF2B5EF4-FFF2-40B4-BE49-F238E27FC236}">
                  <a16:creationId xmlns:a16="http://schemas.microsoft.com/office/drawing/2014/main" id="{F39F47E4-E043-A041-B9BD-4912F25B1F4F}"/>
                </a:ext>
              </a:extLst>
            </p:cNvPr>
            <p:cNvGrpSpPr/>
            <p:nvPr/>
          </p:nvGrpSpPr>
          <p:grpSpPr>
            <a:xfrm>
              <a:off x="11377184" y="2679565"/>
              <a:ext cx="469900" cy="666468"/>
              <a:chOff x="11429841" y="2472833"/>
              <a:chExt cx="469900" cy="666468"/>
            </a:xfrm>
          </p:grpSpPr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9250FD9F-3507-F74D-8C66-22CD391AD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429841" y="247283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27" name="図 126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6B99CE2-73AD-D143-BFF2-89EE0109C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429841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661B79BC-802C-4A4C-8598-C25E607A70B1}"/>
                </a:ext>
              </a:extLst>
            </p:cNvPr>
            <p:cNvGrpSpPr/>
            <p:nvPr/>
          </p:nvGrpSpPr>
          <p:grpSpPr>
            <a:xfrm>
              <a:off x="7001296" y="2679565"/>
              <a:ext cx="469900" cy="666468"/>
              <a:chOff x="6609473" y="2472833"/>
              <a:chExt cx="469900" cy="666468"/>
            </a:xfrm>
          </p:grpSpPr>
          <p:pic>
            <p:nvPicPr>
              <p:cNvPr id="94" name="図 93">
                <a:extLst>
                  <a:ext uri="{FF2B5EF4-FFF2-40B4-BE49-F238E27FC236}">
                    <a16:creationId xmlns:a16="http://schemas.microsoft.com/office/drawing/2014/main" id="{4C37611C-DAEA-5A4E-854A-FE25AF920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609473" y="2472833"/>
                <a:ext cx="330200" cy="101600"/>
              </a:xfrm>
              <a:prstGeom prst="rect">
                <a:avLst/>
              </a:prstGeom>
            </p:spPr>
          </p:pic>
          <p:pic>
            <p:nvPicPr>
              <p:cNvPr id="134" name="図 133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313BE6-CE36-D047-818E-BE7240B7B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09473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4" name="グループ化 223">
              <a:extLst>
                <a:ext uri="{FF2B5EF4-FFF2-40B4-BE49-F238E27FC236}">
                  <a16:creationId xmlns:a16="http://schemas.microsoft.com/office/drawing/2014/main" id="{8DB2886D-8CAE-4148-B2B0-A49FAEE7C808}"/>
                </a:ext>
              </a:extLst>
            </p:cNvPr>
            <p:cNvGrpSpPr/>
            <p:nvPr/>
          </p:nvGrpSpPr>
          <p:grpSpPr>
            <a:xfrm>
              <a:off x="5907325" y="2679565"/>
              <a:ext cx="469900" cy="666468"/>
              <a:chOff x="5550612" y="2472833"/>
              <a:chExt cx="469900" cy="666468"/>
            </a:xfrm>
          </p:grpSpPr>
          <p:pic>
            <p:nvPicPr>
              <p:cNvPr id="102" name="図 101">
                <a:extLst>
                  <a:ext uri="{FF2B5EF4-FFF2-40B4-BE49-F238E27FC236}">
                    <a16:creationId xmlns:a16="http://schemas.microsoft.com/office/drawing/2014/main" id="{06C28440-D017-9C4F-9797-0D78733DA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550612" y="247283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47" name="図 146" descr="パソコンの画面&#10;&#10;低い精度で自動的に生成された説明">
                <a:extLst>
                  <a:ext uri="{FF2B5EF4-FFF2-40B4-BE49-F238E27FC236}">
                    <a16:creationId xmlns:a16="http://schemas.microsoft.com/office/drawing/2014/main" id="{95238CF0-B444-2D4F-9D9E-E1347B130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50612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0AF34110-287D-804E-A5FE-1F9DBA21C317}"/>
                </a:ext>
              </a:extLst>
            </p:cNvPr>
            <p:cNvGrpSpPr/>
            <p:nvPr/>
          </p:nvGrpSpPr>
          <p:grpSpPr>
            <a:xfrm>
              <a:off x="4813354" y="2679565"/>
              <a:ext cx="469900" cy="666468"/>
              <a:chOff x="4379326" y="2472833"/>
              <a:chExt cx="469900" cy="666468"/>
            </a:xfrm>
          </p:grpSpPr>
          <p:pic>
            <p:nvPicPr>
              <p:cNvPr id="108" name="図 107">
                <a:extLst>
                  <a:ext uri="{FF2B5EF4-FFF2-40B4-BE49-F238E27FC236}">
                    <a16:creationId xmlns:a16="http://schemas.microsoft.com/office/drawing/2014/main" id="{6384F2A6-F5C4-8248-A66D-034E9DB71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379326" y="2472833"/>
                <a:ext cx="317500" cy="101600"/>
              </a:xfrm>
              <a:prstGeom prst="rect">
                <a:avLst/>
              </a:prstGeom>
            </p:spPr>
          </p:pic>
          <p:pic>
            <p:nvPicPr>
              <p:cNvPr id="157" name="図 156" descr="抽象, 挿絵, 建物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A1B76A0-6A75-044E-A684-20C576EB6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79326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C053DE45-2BAB-C942-9406-144B1C45DE74}"/>
                </a:ext>
              </a:extLst>
            </p:cNvPr>
            <p:cNvGrpSpPr/>
            <p:nvPr/>
          </p:nvGrpSpPr>
          <p:grpSpPr>
            <a:xfrm>
              <a:off x="8095267" y="2679565"/>
              <a:ext cx="469900" cy="666468"/>
              <a:chOff x="7788358" y="2472833"/>
              <a:chExt cx="469900" cy="666468"/>
            </a:xfrm>
          </p:grpSpPr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D8281D6A-C938-5147-8DA7-0E8CB47F8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788358" y="2472833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3" name="図 16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398E222-E10B-704C-9D59-E69FE5405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88358" y="2669401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04AAFBF-56B8-9E45-8D56-23295AE55379}"/>
                </a:ext>
              </a:extLst>
            </p:cNvPr>
            <p:cNvGrpSpPr/>
            <p:nvPr/>
          </p:nvGrpSpPr>
          <p:grpSpPr>
            <a:xfrm>
              <a:off x="3630483" y="2679565"/>
              <a:ext cx="558800" cy="653768"/>
              <a:chOff x="3291752" y="2472833"/>
              <a:chExt cx="558800" cy="653768"/>
            </a:xfrm>
          </p:grpSpPr>
          <p:pic>
            <p:nvPicPr>
              <p:cNvPr id="115" name="図 114">
                <a:extLst>
                  <a:ext uri="{FF2B5EF4-FFF2-40B4-BE49-F238E27FC236}">
                    <a16:creationId xmlns:a16="http://schemas.microsoft.com/office/drawing/2014/main" id="{24BAC889-332E-0E44-8463-316693E15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91752" y="2472833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68" name="図 167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A3A3A47-A8F0-AF43-B3AC-355B17D32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91752" y="2669401"/>
                <a:ext cx="469900" cy="457200"/>
              </a:xfrm>
              <a:prstGeom prst="rect">
                <a:avLst/>
              </a:prstGeom>
            </p:spPr>
          </p:pic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F30DB7DB-5352-AB45-9BF3-856A9DB1DDB8}"/>
                </a:ext>
              </a:extLst>
            </p:cNvPr>
            <p:cNvGrpSpPr/>
            <p:nvPr/>
          </p:nvGrpSpPr>
          <p:grpSpPr>
            <a:xfrm>
              <a:off x="9189238" y="2679565"/>
              <a:ext cx="469900" cy="666468"/>
              <a:chOff x="9069309" y="2472833"/>
              <a:chExt cx="469900" cy="666468"/>
            </a:xfrm>
          </p:grpSpPr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559005F8-EF32-3D45-8113-619BADC2F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069309" y="2472833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80" name="図 179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E32C4D6-69FF-5649-BD20-99CBE7044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69309" y="2669401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DF47499B-283D-7C47-A830-1E9F885B91A9}"/>
              </a:ext>
            </a:extLst>
          </p:cNvPr>
          <p:cNvGrpSpPr/>
          <p:nvPr/>
        </p:nvGrpSpPr>
        <p:grpSpPr>
          <a:xfrm>
            <a:off x="348570" y="3535826"/>
            <a:ext cx="11498514" cy="666734"/>
            <a:chOff x="348570" y="3501901"/>
            <a:chExt cx="11498514" cy="666734"/>
          </a:xfrm>
        </p:grpSpPr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30858694-ECE5-4944-BB17-948C06DF7FC9}"/>
                </a:ext>
              </a:extLst>
            </p:cNvPr>
            <p:cNvGrpSpPr/>
            <p:nvPr/>
          </p:nvGrpSpPr>
          <p:grpSpPr>
            <a:xfrm>
              <a:off x="2536512" y="3501901"/>
              <a:ext cx="457200" cy="666734"/>
              <a:chOff x="2031715" y="3320554"/>
              <a:chExt cx="457200" cy="666734"/>
            </a:xfrm>
          </p:grpSpPr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B09AC558-EDB9-6046-98B8-4CDB47FEC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031715" y="3320554"/>
                <a:ext cx="444500" cy="101600"/>
              </a:xfrm>
              <a:prstGeom prst="rect">
                <a:avLst/>
              </a:prstGeom>
            </p:spPr>
          </p:pic>
          <p:pic>
            <p:nvPicPr>
              <p:cNvPr id="23" name="図 22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D0AB32-2DC9-A04C-8921-9C2DAECCB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31715" y="3517388"/>
                <a:ext cx="457200" cy="469900"/>
              </a:xfrm>
              <a:prstGeom prst="rect">
                <a:avLst/>
              </a:prstGeom>
            </p:spPr>
          </p:pic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BB064988-1B8E-0A48-9EA8-DE0A4EAE99DB}"/>
                </a:ext>
              </a:extLst>
            </p:cNvPr>
            <p:cNvGrpSpPr/>
            <p:nvPr/>
          </p:nvGrpSpPr>
          <p:grpSpPr>
            <a:xfrm>
              <a:off x="348570" y="3501901"/>
              <a:ext cx="469900" cy="666734"/>
              <a:chOff x="228881" y="3320554"/>
              <a:chExt cx="469900" cy="666734"/>
            </a:xfrm>
          </p:grpSpPr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59A472AE-5E96-2C44-9232-4796434C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28881" y="3320554"/>
                <a:ext cx="431800" cy="101600"/>
              </a:xfrm>
              <a:prstGeom prst="rect">
                <a:avLst/>
              </a:prstGeom>
            </p:spPr>
          </p:pic>
          <p:pic>
            <p:nvPicPr>
              <p:cNvPr id="71" name="図 70" descr="カレンダ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218B498-76F4-2647-AF7C-10FEE0A1C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8881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FF0BDB76-5145-3547-B271-EAD76CB965FA}"/>
                </a:ext>
              </a:extLst>
            </p:cNvPr>
            <p:cNvGrpSpPr/>
            <p:nvPr/>
          </p:nvGrpSpPr>
          <p:grpSpPr>
            <a:xfrm>
              <a:off x="1442541" y="3501901"/>
              <a:ext cx="469900" cy="666734"/>
              <a:chOff x="1137318" y="3320554"/>
              <a:chExt cx="469900" cy="666734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28BD3179-1D7F-7044-8A7C-131F3B22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37318" y="3320554"/>
                <a:ext cx="419100" cy="101600"/>
              </a:xfrm>
              <a:prstGeom prst="rect">
                <a:avLst/>
              </a:prstGeom>
            </p:spPr>
          </p:pic>
          <p:pic>
            <p:nvPicPr>
              <p:cNvPr id="4" name="図 3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383E084-8E6A-0443-AA3A-2820E4EC9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7318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25EE8325-7E8C-8D4B-9039-46A3B249C447}"/>
                </a:ext>
              </a:extLst>
            </p:cNvPr>
            <p:cNvGrpSpPr/>
            <p:nvPr/>
          </p:nvGrpSpPr>
          <p:grpSpPr>
            <a:xfrm>
              <a:off x="10283209" y="3501901"/>
              <a:ext cx="469900" cy="666734"/>
              <a:chOff x="10251896" y="3320554"/>
              <a:chExt cx="469900" cy="666734"/>
            </a:xfrm>
          </p:grpSpPr>
          <p:pic>
            <p:nvPicPr>
              <p:cNvPr id="81" name="図 80">
                <a:extLst>
                  <a:ext uri="{FF2B5EF4-FFF2-40B4-BE49-F238E27FC236}">
                    <a16:creationId xmlns:a16="http://schemas.microsoft.com/office/drawing/2014/main" id="{00455E15-4196-C246-A8D1-D48725C99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251896" y="332055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23" name="図 122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E50094B-DF25-BB4C-B589-F78D3A08C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51896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451A52A5-F290-134E-BF35-B6977237DF0F}"/>
                </a:ext>
              </a:extLst>
            </p:cNvPr>
            <p:cNvGrpSpPr/>
            <p:nvPr/>
          </p:nvGrpSpPr>
          <p:grpSpPr>
            <a:xfrm>
              <a:off x="11377184" y="3501901"/>
              <a:ext cx="469900" cy="666734"/>
              <a:chOff x="11429841" y="3320554"/>
              <a:chExt cx="469900" cy="666734"/>
            </a:xfrm>
          </p:grpSpPr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91C198B8-0E28-E74C-B191-3A221DEBE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29841" y="3320554"/>
                <a:ext cx="381000" cy="101600"/>
              </a:xfrm>
              <a:prstGeom prst="rect">
                <a:avLst/>
              </a:prstGeom>
            </p:spPr>
          </p:pic>
          <p:pic>
            <p:nvPicPr>
              <p:cNvPr id="128" name="図 127" descr="図形&#10;&#10;自動的に生成された説明">
                <a:extLst>
                  <a:ext uri="{FF2B5EF4-FFF2-40B4-BE49-F238E27FC236}">
                    <a16:creationId xmlns:a16="http://schemas.microsoft.com/office/drawing/2014/main" id="{9B8ABA61-AF49-F941-8931-2F2FBC75D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429841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6" name="グループ化 235">
              <a:extLst>
                <a:ext uri="{FF2B5EF4-FFF2-40B4-BE49-F238E27FC236}">
                  <a16:creationId xmlns:a16="http://schemas.microsoft.com/office/drawing/2014/main" id="{D2724B0E-0507-8F49-90B7-E0E8F45BBA5B}"/>
                </a:ext>
              </a:extLst>
            </p:cNvPr>
            <p:cNvGrpSpPr/>
            <p:nvPr/>
          </p:nvGrpSpPr>
          <p:grpSpPr>
            <a:xfrm>
              <a:off x="7001296" y="3501901"/>
              <a:ext cx="469900" cy="666734"/>
              <a:chOff x="6609473" y="3320554"/>
              <a:chExt cx="469900" cy="666734"/>
            </a:xfrm>
          </p:grpSpPr>
          <p:pic>
            <p:nvPicPr>
              <p:cNvPr id="95" name="図 94">
                <a:extLst>
                  <a:ext uri="{FF2B5EF4-FFF2-40B4-BE49-F238E27FC236}">
                    <a16:creationId xmlns:a16="http://schemas.microsoft.com/office/drawing/2014/main" id="{03BEC3D9-7980-B64F-B445-A7ED6598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609473" y="3320554"/>
                <a:ext cx="304800" cy="101600"/>
              </a:xfrm>
              <a:prstGeom prst="rect">
                <a:avLst/>
              </a:prstGeom>
            </p:spPr>
          </p:pic>
          <p:pic>
            <p:nvPicPr>
              <p:cNvPr id="135" name="図 134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771D8C2-F47C-214E-9C1C-85C3AFE44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09473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06FDCAD2-2BAB-7A40-9CE9-522DE7E3429A}"/>
                </a:ext>
              </a:extLst>
            </p:cNvPr>
            <p:cNvGrpSpPr/>
            <p:nvPr/>
          </p:nvGrpSpPr>
          <p:grpSpPr>
            <a:xfrm>
              <a:off x="5907325" y="3501901"/>
              <a:ext cx="469900" cy="666734"/>
              <a:chOff x="5550612" y="3320554"/>
              <a:chExt cx="469900" cy="666734"/>
            </a:xfrm>
          </p:grpSpPr>
          <p:pic>
            <p:nvPicPr>
              <p:cNvPr id="103" name="図 102">
                <a:extLst>
                  <a:ext uri="{FF2B5EF4-FFF2-40B4-BE49-F238E27FC236}">
                    <a16:creationId xmlns:a16="http://schemas.microsoft.com/office/drawing/2014/main" id="{27016A1D-5CDE-3244-860A-52B5C4697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50612" y="332055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53" name="図 152" descr="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7A88740-2125-7A4C-B9F8-A1AD3F5D0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50612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A9CE4012-D976-DB4B-9195-687DA9DFC9D5}"/>
                </a:ext>
              </a:extLst>
            </p:cNvPr>
            <p:cNvGrpSpPr/>
            <p:nvPr/>
          </p:nvGrpSpPr>
          <p:grpSpPr>
            <a:xfrm>
              <a:off x="4813354" y="3501901"/>
              <a:ext cx="469900" cy="666734"/>
              <a:chOff x="4379326" y="3320554"/>
              <a:chExt cx="469900" cy="666734"/>
            </a:xfrm>
          </p:grpSpPr>
          <p:pic>
            <p:nvPicPr>
              <p:cNvPr id="110" name="図 109">
                <a:extLst>
                  <a:ext uri="{FF2B5EF4-FFF2-40B4-BE49-F238E27FC236}">
                    <a16:creationId xmlns:a16="http://schemas.microsoft.com/office/drawing/2014/main" id="{24D399A7-11C6-C743-B621-B43A8A0A4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79326" y="332055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54" name="図 153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592EE60-5DD4-204C-A0A2-34A66A891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79326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E0F57A12-8386-5E4F-91B4-DE918B1543BD}"/>
                </a:ext>
              </a:extLst>
            </p:cNvPr>
            <p:cNvGrpSpPr/>
            <p:nvPr/>
          </p:nvGrpSpPr>
          <p:grpSpPr>
            <a:xfrm>
              <a:off x="8095267" y="3501901"/>
              <a:ext cx="469900" cy="666734"/>
              <a:chOff x="7788358" y="3320554"/>
              <a:chExt cx="469900" cy="666734"/>
            </a:xfrm>
          </p:grpSpPr>
          <p:pic>
            <p:nvPicPr>
              <p:cNvPr id="58" name="図 57">
                <a:extLst>
                  <a:ext uri="{FF2B5EF4-FFF2-40B4-BE49-F238E27FC236}">
                    <a16:creationId xmlns:a16="http://schemas.microsoft.com/office/drawing/2014/main" id="{74947826-33DC-1A48-89F3-4D463909E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788358" y="3320554"/>
                <a:ext cx="368300" cy="101600"/>
              </a:xfrm>
              <a:prstGeom prst="rect">
                <a:avLst/>
              </a:prstGeom>
            </p:spPr>
          </p:pic>
          <p:pic>
            <p:nvPicPr>
              <p:cNvPr id="164" name="図 163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2B768C7-CE01-144D-82BB-FA2604714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88358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74D97546-939D-DA44-9A71-B7BD7648F981}"/>
                </a:ext>
              </a:extLst>
            </p:cNvPr>
            <p:cNvGrpSpPr/>
            <p:nvPr/>
          </p:nvGrpSpPr>
          <p:grpSpPr>
            <a:xfrm>
              <a:off x="3630483" y="3501901"/>
              <a:ext cx="558800" cy="666734"/>
              <a:chOff x="3291752" y="3320554"/>
              <a:chExt cx="558800" cy="666734"/>
            </a:xfrm>
          </p:grpSpPr>
          <p:pic>
            <p:nvPicPr>
              <p:cNvPr id="116" name="図 115">
                <a:extLst>
                  <a:ext uri="{FF2B5EF4-FFF2-40B4-BE49-F238E27FC236}">
                    <a16:creationId xmlns:a16="http://schemas.microsoft.com/office/drawing/2014/main" id="{C78061C8-B522-4348-ABD9-EDF9194A7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291752" y="3320554"/>
                <a:ext cx="558800" cy="101600"/>
              </a:xfrm>
              <a:prstGeom prst="rect">
                <a:avLst/>
              </a:prstGeom>
            </p:spPr>
          </p:pic>
          <p:pic>
            <p:nvPicPr>
              <p:cNvPr id="169" name="図 168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24C062E-7951-4E47-8C06-06BC477A7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91752" y="3517388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54285A5C-B316-A843-907B-B4E715C2295D}"/>
                </a:ext>
              </a:extLst>
            </p:cNvPr>
            <p:cNvGrpSpPr/>
            <p:nvPr/>
          </p:nvGrpSpPr>
          <p:grpSpPr>
            <a:xfrm>
              <a:off x="9189238" y="3501901"/>
              <a:ext cx="469900" cy="666734"/>
              <a:chOff x="9069309" y="3320554"/>
              <a:chExt cx="469900" cy="666734"/>
            </a:xfrm>
          </p:grpSpPr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A738AF2B-44C4-DF4E-A558-B41E8F9ED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069309" y="3320554"/>
                <a:ext cx="355600" cy="101600"/>
              </a:xfrm>
              <a:prstGeom prst="rect">
                <a:avLst/>
              </a:prstGeom>
            </p:spPr>
          </p:pic>
          <p:pic>
            <p:nvPicPr>
              <p:cNvPr id="181" name="図 180" descr="棒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524FD79-ADC0-9841-A53A-4FBBB7AC5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69309" y="3517388"/>
                <a:ext cx="469900" cy="469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1437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Kitao Takashi</dc:creator>
  <cp:lastModifiedBy>Kitao Takashi</cp:lastModifiedBy>
  <cp:revision>11</cp:revision>
  <dcterms:created xsi:type="dcterms:W3CDTF">2021-10-28T15:51:24Z</dcterms:created>
  <dcterms:modified xsi:type="dcterms:W3CDTF">2021-10-30T04:26:04Z</dcterms:modified>
</cp:coreProperties>
</file>