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6EAF9-8AFB-024E-A50A-A86D580F7DB8}" v="1" dt="2021-01-16T09:25:5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o Takashi" userId="1be10e3e9cd78611" providerId="LiveId" clId="{7826EAF9-8AFB-024E-A50A-A86D580F7DB8}"/>
    <pc:docChg chg="custSel modSld">
      <pc:chgData name="Kitao Takashi" userId="1be10e3e9cd78611" providerId="LiveId" clId="{7826EAF9-8AFB-024E-A50A-A86D580F7DB8}" dt="2021-01-16T09:27:35.900" v="14" actId="12788"/>
      <pc:docMkLst>
        <pc:docMk/>
      </pc:docMkLst>
      <pc:sldChg chg="addSp delSp modSp mod">
        <pc:chgData name="Kitao Takashi" userId="1be10e3e9cd78611" providerId="LiveId" clId="{7826EAF9-8AFB-024E-A50A-A86D580F7DB8}" dt="2021-01-16T09:27:35.900" v="14" actId="12788"/>
        <pc:sldMkLst>
          <pc:docMk/>
          <pc:sldMk cId="2983693793" sldId="256"/>
        </pc:sldMkLst>
        <pc:picChg chg="add mod">
          <ac:chgData name="Kitao Takashi" userId="1be10e3e9cd78611" providerId="LiveId" clId="{7826EAF9-8AFB-024E-A50A-A86D580F7DB8}" dt="2021-01-16T09:27:35.900" v="14" actId="12788"/>
          <ac:picMkLst>
            <pc:docMk/>
            <pc:sldMk cId="2983693793" sldId="256"/>
            <ac:picMk id="3" creationId="{35457E09-778D-D54E-8FC2-5ACBA8FAAD26}"/>
          </ac:picMkLst>
        </pc:picChg>
        <pc:picChg chg="del mod">
          <ac:chgData name="Kitao Takashi" userId="1be10e3e9cd78611" providerId="LiveId" clId="{7826EAF9-8AFB-024E-A50A-A86D580F7DB8}" dt="2021-01-16T09:27:31.810" v="13" actId="478"/>
          <ac:picMkLst>
            <pc:docMk/>
            <pc:sldMk cId="2983693793" sldId="256"/>
            <ac:picMk id="9" creationId="{DB86A0D7-18A5-374E-B80C-76E0E04209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95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14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75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30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9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1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18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93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67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28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B528-F972-7442-8ECC-3FA6D5A5F4E9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75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D4C2FF-1EA8-5E4D-8091-0FF32DF65099}"/>
              </a:ext>
            </a:extLst>
          </p:cNvPr>
          <p:cNvSpPr txBox="1"/>
          <p:nvPr/>
        </p:nvSpPr>
        <p:spPr>
          <a:xfrm>
            <a:off x="92600" y="92600"/>
            <a:ext cx="2273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PLL Algorithms in Metro Notation</a:t>
            </a:r>
            <a:endParaRPr kumimoji="1" lang="ja-JP" altLang="en-US" sz="1200"/>
          </a:p>
        </p:txBody>
      </p:sp>
      <p:pic>
        <p:nvPicPr>
          <p:cNvPr id="3" name="図 2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35457E09-778D-D54E-8FC2-5ACBA8FA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2" y="612000"/>
            <a:ext cx="8507857" cy="59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9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4FF10761-D609-A145-A73A-3567C058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1" y="612000"/>
            <a:ext cx="9240139" cy="55118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3661C8-3D34-8F4A-ADEC-E415EF1F63D0}"/>
              </a:ext>
            </a:extLst>
          </p:cNvPr>
          <p:cNvSpPr txBox="1"/>
          <p:nvPr/>
        </p:nvSpPr>
        <p:spPr>
          <a:xfrm>
            <a:off x="92600" y="92600"/>
            <a:ext cx="2640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OLL Algorithms in Metro Notation (1/2)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9389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7A993251-E0F7-5B47-BAE1-F0AF7A93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4" y="612000"/>
            <a:ext cx="9909429" cy="580313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D22E48-2F29-9C46-991D-C810F5685D23}"/>
              </a:ext>
            </a:extLst>
          </p:cNvPr>
          <p:cNvSpPr txBox="1"/>
          <p:nvPr/>
        </p:nvSpPr>
        <p:spPr>
          <a:xfrm>
            <a:off x="92600" y="92600"/>
            <a:ext cx="2640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OLL Algorithms in Metro Notation (2/2)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34409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21</Words>
  <Application>Microsoft Macintosh PowerPoint</Application>
  <PresentationFormat>A4 210 x 297 mm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Kitao Takashi</dc:creator>
  <cp:lastModifiedBy>Kitao Takashi</cp:lastModifiedBy>
  <cp:revision>1</cp:revision>
  <dcterms:created xsi:type="dcterms:W3CDTF">2020-12-23T18:10:20Z</dcterms:created>
  <dcterms:modified xsi:type="dcterms:W3CDTF">2021-01-16T09:27:48Z</dcterms:modified>
</cp:coreProperties>
</file>