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1" d="100"/>
          <a:sy n="111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95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1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14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75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30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69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41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18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93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67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B528-F972-7442-8ECC-3FA6D5A5F4E9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28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DB528-F972-7442-8ECC-3FA6D5A5F4E9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B358-1562-C440-A6C0-63C55333D7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75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DB86A0D7-18A5-374E-B80C-76E0E0420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7" y="612000"/>
            <a:ext cx="8704707" cy="590156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D4C2FF-1EA8-5E4D-8091-0FF32DF65099}"/>
              </a:ext>
            </a:extLst>
          </p:cNvPr>
          <p:cNvSpPr txBox="1"/>
          <p:nvPr/>
        </p:nvSpPr>
        <p:spPr>
          <a:xfrm>
            <a:off x="92600" y="92600"/>
            <a:ext cx="2273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PLL Algorithms in Metro Notation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98369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4FF10761-D609-A145-A73A-3567C058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1" y="612000"/>
            <a:ext cx="9240139" cy="55118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3661C8-3D34-8F4A-ADEC-E415EF1F63D0}"/>
              </a:ext>
            </a:extLst>
          </p:cNvPr>
          <p:cNvSpPr txBox="1"/>
          <p:nvPr/>
        </p:nvSpPr>
        <p:spPr>
          <a:xfrm>
            <a:off x="92600" y="92600"/>
            <a:ext cx="2640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OLL Algorithms in Metro Notation (1/2)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19389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7A993251-E0F7-5B47-BAE1-F0AF7A93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4" y="612000"/>
            <a:ext cx="9909429" cy="580313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3D22E48-2F29-9C46-991D-C810F5685D23}"/>
              </a:ext>
            </a:extLst>
          </p:cNvPr>
          <p:cNvSpPr txBox="1"/>
          <p:nvPr/>
        </p:nvSpPr>
        <p:spPr>
          <a:xfrm>
            <a:off x="92600" y="92600"/>
            <a:ext cx="2640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OLL Algorithms in Metro Notation (2/2)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34409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21</Words>
  <Application>Microsoft Macintosh PowerPoint</Application>
  <PresentationFormat>A4 210 x 297 mm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Kitao Takashi</dc:creator>
  <cp:lastModifiedBy>Kitao Takashi</cp:lastModifiedBy>
  <cp:revision>1</cp:revision>
  <dcterms:created xsi:type="dcterms:W3CDTF">2020-12-23T18:10:20Z</dcterms:created>
  <dcterms:modified xsi:type="dcterms:W3CDTF">2020-12-23T18:20:00Z</dcterms:modified>
</cp:coreProperties>
</file>