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5"/>
    <p:restoredTop sz="96296"/>
  </p:normalViewPr>
  <p:slideViewPr>
    <p:cSldViewPr snapToGrid="0" snapToObjects="1">
      <p:cViewPr>
        <p:scale>
          <a:sx n="113" d="100"/>
          <a:sy n="113" d="100"/>
        </p:scale>
        <p:origin x="7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EE3F2-3744-EF4D-936A-7B1226EE3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04C27E-F9D8-C643-8CC7-9CC6072B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947DB-F6F1-0546-A244-684E7647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4392B3-0922-EA46-890D-A2114D50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5C458C-97B9-7748-82BD-A1F2ED4E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0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28482-9C26-5A49-AD4D-28DFD97F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4EA035-A082-0E43-B48C-7542B8417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50BDDE-A0B5-D843-958F-FB79B8DC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EF18A3-FFFB-A141-9575-526DC3AB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7F054-095F-6F48-B747-C81E40BC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7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A527EC-34ED-0848-9224-78D5B6627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BD67D7-67FF-D946-81E9-DD5F2747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5F0BC-6347-6143-85C3-C73B1CF9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B0CBE-5C5C-CB48-9DD6-CC2FFF59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F2F32-0964-B04B-A3A4-421447AB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2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2B138-C138-6243-BD4E-F2E84AD6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7D2E2-E2C6-8A4B-A3D9-FA1FB1EC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B5EB49-0850-E248-AF70-2DD356DF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3DE8AD-7562-A14C-8ED5-A9CC4056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05285F-E79E-C84E-BDCE-483FA06E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2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5C068-9C32-1E4F-97AB-274D923F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BA0461-B33A-4A40-BCF0-C5D8C669A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D2A637-405C-D14C-96E0-A67153A4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9B4AE0-E3ED-FE4C-81BD-9A7C5BBF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3D7F8D-975C-DF48-9C34-33D62DB6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2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855B9-46AF-B94F-B09E-C56F9272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E3D0A5-BFF2-2F40-ACC7-AF9A15360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33D449-A0EB-6D45-9EA6-43D9C8AD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6A42A-082A-7048-BE21-0383724B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F403E-CBAF-E843-BAFA-E5E88F77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2D8281-9B98-9743-8A0E-8D4BDABB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60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7B08F-D16B-AD48-9850-33CDC483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986582-125A-B24E-8849-6C5D1823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EDBBD9-8816-D745-8086-599E0A7A9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71F9DD-AEB7-F948-ACB4-379016B74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960FE0-BF36-9D4F-96C9-67C41A199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6569F5-1180-6D4C-81F0-7579AB81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F34697-37EC-7146-A7E6-E92F5321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B57123-6CA6-E346-AFBC-0087C4EC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46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D2622-578D-1245-A913-822F0A29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B22DA0-583D-EB46-AB38-261F2AE7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75556B-E855-6549-9802-287E1BAA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24C2F4-CCE8-B04D-8B7B-92E45D2E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72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DEE0CF-FF06-EA48-A356-61042C89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D9D7DD-4CEB-514D-85AE-C850FBF7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4DC99C-6901-4746-86BD-CD966DCB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8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BE89B-B9F6-E24E-933D-1E59C552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CF59D1-BD3D-8346-8992-EB0BDA81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517F5D-844E-684E-9D93-C5FA8BE6E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1E15C8-AF66-9F4C-A179-E525EFAE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785B60-3F48-5A4F-B2B7-1153874F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DAE30D-0356-9D47-A31A-E7F9BF6D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7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CB996-20F4-D443-9012-989A3F30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FEA263-7367-D040-911E-47096BA99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87B927-A84E-B043-974D-05B4F4C3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88388-9E99-E842-8E94-F6D3B415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4C-B791-FC48-9623-EDA0E51C6209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CAEECE-4710-014D-8F9F-CFB0B0FD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E80CC7-ED0D-2646-9F37-125250C4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0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1CF940-3F42-914B-9BBB-11261E1C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EE173B-AAE8-9144-AE06-D7276A41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62DD8-E147-C14F-9BB8-01ACB9DAE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7174C-B791-FC48-9623-EDA0E51C6209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327F13-8FCE-AC4E-8242-9A9C0C8D4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CEFC6-A888-0A41-AFC6-DBB848CE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519F-CE12-3E41-9E5A-217A20018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1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63" Type="http://schemas.openxmlformats.org/officeDocument/2006/relationships/image" Target="../media/image62.png"/><Relationship Id="rId84" Type="http://schemas.openxmlformats.org/officeDocument/2006/relationships/image" Target="../media/image83.png"/><Relationship Id="rId138" Type="http://schemas.openxmlformats.org/officeDocument/2006/relationships/image" Target="../media/image137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53" Type="http://schemas.openxmlformats.org/officeDocument/2006/relationships/image" Target="../media/image52.png"/><Relationship Id="rId74" Type="http://schemas.openxmlformats.org/officeDocument/2006/relationships/image" Target="../media/image73.png"/><Relationship Id="rId128" Type="http://schemas.openxmlformats.org/officeDocument/2006/relationships/image" Target="../media/image127.png"/><Relationship Id="rId149" Type="http://schemas.openxmlformats.org/officeDocument/2006/relationships/image" Target="../media/image148.png"/><Relationship Id="rId5" Type="http://schemas.openxmlformats.org/officeDocument/2006/relationships/image" Target="../media/image4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43" Type="http://schemas.openxmlformats.org/officeDocument/2006/relationships/image" Target="../media/image42.png"/><Relationship Id="rId64" Type="http://schemas.openxmlformats.org/officeDocument/2006/relationships/image" Target="../media/image63.png"/><Relationship Id="rId118" Type="http://schemas.openxmlformats.org/officeDocument/2006/relationships/image" Target="../media/image117.png"/><Relationship Id="rId139" Type="http://schemas.openxmlformats.org/officeDocument/2006/relationships/image" Target="../media/image138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50" Type="http://schemas.openxmlformats.org/officeDocument/2006/relationships/image" Target="../media/image149.png"/><Relationship Id="rId155" Type="http://schemas.openxmlformats.org/officeDocument/2006/relationships/image" Target="../media/image15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124" Type="http://schemas.openxmlformats.org/officeDocument/2006/relationships/image" Target="../media/image123.png"/><Relationship Id="rId129" Type="http://schemas.openxmlformats.org/officeDocument/2006/relationships/image" Target="../media/image128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40" Type="http://schemas.openxmlformats.org/officeDocument/2006/relationships/image" Target="../media/image139.png"/><Relationship Id="rId145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130" Type="http://schemas.openxmlformats.org/officeDocument/2006/relationships/image" Target="../media/image129.png"/><Relationship Id="rId135" Type="http://schemas.openxmlformats.org/officeDocument/2006/relationships/image" Target="../media/image134.png"/><Relationship Id="rId151" Type="http://schemas.openxmlformats.org/officeDocument/2006/relationships/image" Target="../media/image150.png"/><Relationship Id="rId156" Type="http://schemas.openxmlformats.org/officeDocument/2006/relationships/image" Target="../media/image155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png"/><Relationship Id="rId141" Type="http://schemas.openxmlformats.org/officeDocument/2006/relationships/image" Target="../media/image140.png"/><Relationship Id="rId146" Type="http://schemas.openxmlformats.org/officeDocument/2006/relationships/image" Target="../media/image14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131" Type="http://schemas.openxmlformats.org/officeDocument/2006/relationships/image" Target="../media/image130.png"/><Relationship Id="rId136" Type="http://schemas.openxmlformats.org/officeDocument/2006/relationships/image" Target="../media/image135.png"/><Relationship Id="rId157" Type="http://schemas.openxmlformats.org/officeDocument/2006/relationships/image" Target="../media/image15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52" Type="http://schemas.openxmlformats.org/officeDocument/2006/relationships/image" Target="../media/image15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126" Type="http://schemas.openxmlformats.org/officeDocument/2006/relationships/image" Target="../media/image125.png"/><Relationship Id="rId147" Type="http://schemas.openxmlformats.org/officeDocument/2006/relationships/image" Target="../media/image14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142" Type="http://schemas.openxmlformats.org/officeDocument/2006/relationships/image" Target="../media/image141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116" Type="http://schemas.openxmlformats.org/officeDocument/2006/relationships/image" Target="../media/image115.png"/><Relationship Id="rId137" Type="http://schemas.openxmlformats.org/officeDocument/2006/relationships/image" Target="../media/image13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111" Type="http://schemas.openxmlformats.org/officeDocument/2006/relationships/image" Target="../media/image110.png"/><Relationship Id="rId132" Type="http://schemas.openxmlformats.org/officeDocument/2006/relationships/image" Target="../media/image131.png"/><Relationship Id="rId153" Type="http://schemas.openxmlformats.org/officeDocument/2006/relationships/image" Target="../media/image152.png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27" Type="http://schemas.openxmlformats.org/officeDocument/2006/relationships/image" Target="../media/image12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143" Type="http://schemas.openxmlformats.org/officeDocument/2006/relationships/image" Target="../media/image142.png"/><Relationship Id="rId148" Type="http://schemas.openxmlformats.org/officeDocument/2006/relationships/image" Target="../media/image14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6" Type="http://schemas.openxmlformats.org/officeDocument/2006/relationships/image" Target="../media/image25.png"/><Relationship Id="rId47" Type="http://schemas.openxmlformats.org/officeDocument/2006/relationships/image" Target="../media/image46.png"/><Relationship Id="rId68" Type="http://schemas.openxmlformats.org/officeDocument/2006/relationships/image" Target="../media/image67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Relationship Id="rId154" Type="http://schemas.openxmlformats.org/officeDocument/2006/relationships/image" Target="../media/image153.png"/><Relationship Id="rId16" Type="http://schemas.openxmlformats.org/officeDocument/2006/relationships/image" Target="../media/image15.png"/><Relationship Id="rId37" Type="http://schemas.openxmlformats.org/officeDocument/2006/relationships/image" Target="../media/image36.png"/><Relationship Id="rId58" Type="http://schemas.openxmlformats.org/officeDocument/2006/relationships/image" Target="../media/image57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144" Type="http://schemas.openxmlformats.org/officeDocument/2006/relationships/image" Target="../media/image143.png"/><Relationship Id="rId90" Type="http://schemas.openxmlformats.org/officeDocument/2006/relationships/image" Target="../media/image89.png"/><Relationship Id="rId27" Type="http://schemas.openxmlformats.org/officeDocument/2006/relationships/image" Target="../media/image26.png"/><Relationship Id="rId48" Type="http://schemas.openxmlformats.org/officeDocument/2006/relationships/image" Target="../media/image47.png"/><Relationship Id="rId69" Type="http://schemas.openxmlformats.org/officeDocument/2006/relationships/image" Target="../media/image68.png"/><Relationship Id="rId113" Type="http://schemas.openxmlformats.org/officeDocument/2006/relationships/image" Target="../media/image112.png"/><Relationship Id="rId134" Type="http://schemas.openxmlformats.org/officeDocument/2006/relationships/image" Target="../media/image1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2692468E-F38D-FA4F-9BF7-4EC5D7553881}"/>
              </a:ext>
            </a:extLst>
          </p:cNvPr>
          <p:cNvGrpSpPr/>
          <p:nvPr/>
        </p:nvGrpSpPr>
        <p:grpSpPr>
          <a:xfrm>
            <a:off x="348570" y="157762"/>
            <a:ext cx="11498514" cy="6536658"/>
            <a:chOff x="348570" y="157762"/>
            <a:chExt cx="11498514" cy="6536658"/>
          </a:xfrm>
        </p:grpSpPr>
        <p:grpSp>
          <p:nvGrpSpPr>
            <p:cNvPr id="286" name="グループ化 285">
              <a:extLst>
                <a:ext uri="{FF2B5EF4-FFF2-40B4-BE49-F238E27FC236}">
                  <a16:creationId xmlns:a16="http://schemas.microsoft.com/office/drawing/2014/main" id="{3EA7EBEB-F221-5B49-8CF0-CB46AD1FFD70}"/>
                </a:ext>
              </a:extLst>
            </p:cNvPr>
            <p:cNvGrpSpPr/>
            <p:nvPr/>
          </p:nvGrpSpPr>
          <p:grpSpPr>
            <a:xfrm>
              <a:off x="1442541" y="6028233"/>
              <a:ext cx="10404543" cy="666187"/>
              <a:chOff x="1442541" y="5971788"/>
              <a:chExt cx="10404543" cy="666187"/>
            </a:xfrm>
          </p:grpSpPr>
          <p:grpSp>
            <p:nvGrpSpPr>
              <p:cNvPr id="259" name="グループ化 258">
                <a:extLst>
                  <a:ext uri="{FF2B5EF4-FFF2-40B4-BE49-F238E27FC236}">
                    <a16:creationId xmlns:a16="http://schemas.microsoft.com/office/drawing/2014/main" id="{5F1662BD-A6CA-E74D-9727-0A1A032BDF16}"/>
                  </a:ext>
                </a:extLst>
              </p:cNvPr>
              <p:cNvGrpSpPr/>
              <p:nvPr/>
            </p:nvGrpSpPr>
            <p:grpSpPr>
              <a:xfrm>
                <a:off x="1442541" y="5971788"/>
                <a:ext cx="469900" cy="666187"/>
                <a:chOff x="1137318" y="5659234"/>
                <a:chExt cx="469900" cy="666187"/>
              </a:xfrm>
            </p:grpSpPr>
            <p:pic>
              <p:nvPicPr>
                <p:cNvPr id="8" name="図 7">
                  <a:extLst>
                    <a:ext uri="{FF2B5EF4-FFF2-40B4-BE49-F238E27FC236}">
                      <a16:creationId xmlns:a16="http://schemas.microsoft.com/office/drawing/2014/main" id="{709B121D-201A-F542-B433-41A7DBB82E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7318" y="5659234"/>
                  <a:ext cx="381000" cy="101600"/>
                </a:xfrm>
                <a:prstGeom prst="rect">
                  <a:avLst/>
                </a:prstGeom>
              </p:spPr>
            </p:pic>
            <p:pic>
              <p:nvPicPr>
                <p:cNvPr id="3" name="図 2" descr="カレンダー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C5A4312-B37D-C04C-B1DC-E8D2E3BEC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7318" y="585552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63" name="グループ化 262">
                <a:extLst>
                  <a:ext uri="{FF2B5EF4-FFF2-40B4-BE49-F238E27FC236}">
                    <a16:creationId xmlns:a16="http://schemas.microsoft.com/office/drawing/2014/main" id="{5B9503DF-914A-A84F-97F9-99D0E22FF7CD}"/>
                  </a:ext>
                </a:extLst>
              </p:cNvPr>
              <p:cNvGrpSpPr/>
              <p:nvPr/>
            </p:nvGrpSpPr>
            <p:grpSpPr>
              <a:xfrm>
                <a:off x="11377184" y="5971788"/>
                <a:ext cx="469900" cy="666187"/>
                <a:chOff x="11429841" y="5659234"/>
                <a:chExt cx="469900" cy="666187"/>
              </a:xfrm>
            </p:grpSpPr>
            <p:pic>
              <p:nvPicPr>
                <p:cNvPr id="90" name="図 89">
                  <a:extLst>
                    <a:ext uri="{FF2B5EF4-FFF2-40B4-BE49-F238E27FC236}">
                      <a16:creationId xmlns:a16="http://schemas.microsoft.com/office/drawing/2014/main" id="{22953B02-DBCA-754C-BBB6-1243D4B7B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9841" y="5659234"/>
                  <a:ext cx="381000" cy="101600"/>
                </a:xfrm>
                <a:prstGeom prst="rect">
                  <a:avLst/>
                </a:prstGeom>
              </p:spPr>
            </p:pic>
            <p:pic>
              <p:nvPicPr>
                <p:cNvPr id="152" name="図 151" descr="図形&#10;&#10;自動的に生成された説明">
                  <a:extLst>
                    <a:ext uri="{FF2B5EF4-FFF2-40B4-BE49-F238E27FC236}">
                      <a16:creationId xmlns:a16="http://schemas.microsoft.com/office/drawing/2014/main" id="{834E1157-0304-0F4D-BFA2-328C043302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29841" y="585552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グループ化 260">
                <a:extLst>
                  <a:ext uri="{FF2B5EF4-FFF2-40B4-BE49-F238E27FC236}">
                    <a16:creationId xmlns:a16="http://schemas.microsoft.com/office/drawing/2014/main" id="{E69D75D6-9351-C944-A099-6E0367397841}"/>
                  </a:ext>
                </a:extLst>
              </p:cNvPr>
              <p:cNvGrpSpPr/>
              <p:nvPr/>
            </p:nvGrpSpPr>
            <p:grpSpPr>
              <a:xfrm>
                <a:off x="7001296" y="5971788"/>
                <a:ext cx="469900" cy="666187"/>
                <a:chOff x="6609473" y="5659234"/>
                <a:chExt cx="469900" cy="666187"/>
              </a:xfrm>
            </p:grpSpPr>
            <p:pic>
              <p:nvPicPr>
                <p:cNvPr id="98" name="図 97">
                  <a:extLst>
                    <a:ext uri="{FF2B5EF4-FFF2-40B4-BE49-F238E27FC236}">
                      <a16:creationId xmlns:a16="http://schemas.microsoft.com/office/drawing/2014/main" id="{F2AA069D-E2F3-3741-8CD1-EE233D2A06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09473" y="5659234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42" name="図 141" descr="テーブル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2F902B5E-7E8A-8647-8847-5EC0571B5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09473" y="585552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60" name="グループ化 259">
                <a:extLst>
                  <a:ext uri="{FF2B5EF4-FFF2-40B4-BE49-F238E27FC236}">
                    <a16:creationId xmlns:a16="http://schemas.microsoft.com/office/drawing/2014/main" id="{CF4EEF3E-0BC8-6844-B7E8-4AD5BFFD491C}"/>
                  </a:ext>
                </a:extLst>
              </p:cNvPr>
              <p:cNvGrpSpPr/>
              <p:nvPr/>
            </p:nvGrpSpPr>
            <p:grpSpPr>
              <a:xfrm>
                <a:off x="4813354" y="5971788"/>
                <a:ext cx="469900" cy="666187"/>
                <a:chOff x="4379326" y="5659234"/>
                <a:chExt cx="469900" cy="666187"/>
              </a:xfrm>
            </p:grpSpPr>
            <p:pic>
              <p:nvPicPr>
                <p:cNvPr id="119" name="図 118">
                  <a:extLst>
                    <a:ext uri="{FF2B5EF4-FFF2-40B4-BE49-F238E27FC236}">
                      <a16:creationId xmlns:a16="http://schemas.microsoft.com/office/drawing/2014/main" id="{F2A53C51-A6E1-D446-ADA8-890BC0E588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79326" y="5659234"/>
                  <a:ext cx="393700" cy="101600"/>
                </a:xfrm>
                <a:prstGeom prst="rect">
                  <a:avLst/>
                </a:prstGeom>
              </p:spPr>
            </p:pic>
            <p:pic>
              <p:nvPicPr>
                <p:cNvPr id="140" name="図 139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8A23AD0-8AD9-B046-85F5-27E24A247B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9326" y="585552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62" name="グループ化 261">
                <a:extLst>
                  <a:ext uri="{FF2B5EF4-FFF2-40B4-BE49-F238E27FC236}">
                    <a16:creationId xmlns:a16="http://schemas.microsoft.com/office/drawing/2014/main" id="{F55BEBAA-DEB0-2B40-9770-09D3C69F77EC}"/>
                  </a:ext>
                </a:extLst>
              </p:cNvPr>
              <p:cNvGrpSpPr/>
              <p:nvPr/>
            </p:nvGrpSpPr>
            <p:grpSpPr>
              <a:xfrm>
                <a:off x="8095267" y="5971788"/>
                <a:ext cx="469900" cy="666187"/>
                <a:chOff x="7788358" y="5659234"/>
                <a:chExt cx="469900" cy="666187"/>
              </a:xfrm>
            </p:grpSpPr>
            <p:pic>
              <p:nvPicPr>
                <p:cNvPr id="64" name="図 63">
                  <a:extLst>
                    <a:ext uri="{FF2B5EF4-FFF2-40B4-BE49-F238E27FC236}">
                      <a16:creationId xmlns:a16="http://schemas.microsoft.com/office/drawing/2014/main" id="{77C9FF37-9FA5-D445-87A8-4737C11F7D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88358" y="5659234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43" name="図 142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6AD916F-B781-5D4C-B270-274926774B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88358" y="5855521"/>
                  <a:ext cx="4699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5" name="グループ化 284">
              <a:extLst>
                <a:ext uri="{FF2B5EF4-FFF2-40B4-BE49-F238E27FC236}">
                  <a16:creationId xmlns:a16="http://schemas.microsoft.com/office/drawing/2014/main" id="{719A3928-0CF9-6E43-BA1C-A5606BF3044E}"/>
                </a:ext>
              </a:extLst>
            </p:cNvPr>
            <p:cNvGrpSpPr/>
            <p:nvPr/>
          </p:nvGrpSpPr>
          <p:grpSpPr>
            <a:xfrm>
              <a:off x="1442541" y="5188857"/>
              <a:ext cx="10404543" cy="667381"/>
              <a:chOff x="1442541" y="5148540"/>
              <a:chExt cx="10404543" cy="667381"/>
            </a:xfrm>
          </p:grpSpPr>
          <p:grpSp>
            <p:nvGrpSpPr>
              <p:cNvPr id="253" name="グループ化 252">
                <a:extLst>
                  <a:ext uri="{FF2B5EF4-FFF2-40B4-BE49-F238E27FC236}">
                    <a16:creationId xmlns:a16="http://schemas.microsoft.com/office/drawing/2014/main" id="{597B551C-523E-264B-89DB-DED7F70C818F}"/>
                  </a:ext>
                </a:extLst>
              </p:cNvPr>
              <p:cNvGrpSpPr/>
              <p:nvPr/>
            </p:nvGrpSpPr>
            <p:grpSpPr>
              <a:xfrm>
                <a:off x="2536512" y="5148540"/>
                <a:ext cx="469900" cy="654681"/>
                <a:chOff x="2031715" y="4940840"/>
                <a:chExt cx="469900" cy="654681"/>
              </a:xfrm>
            </p:grpSpPr>
            <p:pic>
              <p:nvPicPr>
                <p:cNvPr id="12" name="図 11">
                  <a:extLst>
                    <a:ext uri="{FF2B5EF4-FFF2-40B4-BE49-F238E27FC236}">
                      <a16:creationId xmlns:a16="http://schemas.microsoft.com/office/drawing/2014/main" id="{D3D352EF-7FE8-164B-BFBF-32D9F00821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31715" y="4940840"/>
                  <a:ext cx="444500" cy="101600"/>
                </a:xfrm>
                <a:prstGeom prst="rect">
                  <a:avLst/>
                </a:prstGeom>
              </p:spPr>
            </p:pic>
            <p:pic>
              <p:nvPicPr>
                <p:cNvPr id="5" name="図 4" descr="テーブル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2F393DF-4C5C-9E44-851C-07A3651FB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31715" y="5138321"/>
                  <a:ext cx="4699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252" name="グループ化 251">
                <a:extLst>
                  <a:ext uri="{FF2B5EF4-FFF2-40B4-BE49-F238E27FC236}">
                    <a16:creationId xmlns:a16="http://schemas.microsoft.com/office/drawing/2014/main" id="{F14A45E0-1E4A-0C41-945A-2B4B9FC75682}"/>
                  </a:ext>
                </a:extLst>
              </p:cNvPr>
              <p:cNvGrpSpPr/>
              <p:nvPr/>
            </p:nvGrpSpPr>
            <p:grpSpPr>
              <a:xfrm>
                <a:off x="1442541" y="5148540"/>
                <a:ext cx="469900" cy="667381"/>
                <a:chOff x="1137318" y="4940840"/>
                <a:chExt cx="469900" cy="667381"/>
              </a:xfrm>
            </p:grpSpPr>
            <p:pic>
              <p:nvPicPr>
                <p:cNvPr id="49" name="図 48">
                  <a:extLst>
                    <a:ext uri="{FF2B5EF4-FFF2-40B4-BE49-F238E27FC236}">
                      <a16:creationId xmlns:a16="http://schemas.microsoft.com/office/drawing/2014/main" id="{C29D05F8-CB27-DE49-87ED-5438A560A5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7318" y="4940840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51" name="図 50" descr="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C691CE39-71E9-BC4C-8464-E6CDDB9F54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7318" y="513832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58" name="グループ化 257">
                <a:extLst>
                  <a:ext uri="{FF2B5EF4-FFF2-40B4-BE49-F238E27FC236}">
                    <a16:creationId xmlns:a16="http://schemas.microsoft.com/office/drawing/2014/main" id="{5ECF3F6C-5CCE-CD4F-B08A-0B8CAE881CB7}"/>
                  </a:ext>
                </a:extLst>
              </p:cNvPr>
              <p:cNvGrpSpPr/>
              <p:nvPr/>
            </p:nvGrpSpPr>
            <p:grpSpPr>
              <a:xfrm>
                <a:off x="11377184" y="5148540"/>
                <a:ext cx="469900" cy="667381"/>
                <a:chOff x="11429841" y="4940840"/>
                <a:chExt cx="469900" cy="667381"/>
              </a:xfrm>
            </p:grpSpPr>
            <p:pic>
              <p:nvPicPr>
                <p:cNvPr id="89" name="図 88">
                  <a:extLst>
                    <a:ext uri="{FF2B5EF4-FFF2-40B4-BE49-F238E27FC236}">
                      <a16:creationId xmlns:a16="http://schemas.microsoft.com/office/drawing/2014/main" id="{E502D1EA-9724-4B4B-9D8C-841539FECF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29841" y="4940840"/>
                  <a:ext cx="381000" cy="101600"/>
                </a:xfrm>
                <a:prstGeom prst="rect">
                  <a:avLst/>
                </a:prstGeom>
              </p:spPr>
            </p:pic>
            <p:pic>
              <p:nvPicPr>
                <p:cNvPr id="130" name="図 129" descr="図形&#10;&#10;自動的に生成された説明">
                  <a:extLst>
                    <a:ext uri="{FF2B5EF4-FFF2-40B4-BE49-F238E27FC236}">
                      <a16:creationId xmlns:a16="http://schemas.microsoft.com/office/drawing/2014/main" id="{6133D1B2-A968-6445-860C-0DDD9FD67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29841" y="513832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56" name="グループ化 255">
                <a:extLst>
                  <a:ext uri="{FF2B5EF4-FFF2-40B4-BE49-F238E27FC236}">
                    <a16:creationId xmlns:a16="http://schemas.microsoft.com/office/drawing/2014/main" id="{38E71091-9B93-B94B-ACD6-9D5D71C4B08B}"/>
                  </a:ext>
                </a:extLst>
              </p:cNvPr>
              <p:cNvGrpSpPr/>
              <p:nvPr/>
            </p:nvGrpSpPr>
            <p:grpSpPr>
              <a:xfrm>
                <a:off x="7001296" y="5148540"/>
                <a:ext cx="469900" cy="667381"/>
                <a:chOff x="6609473" y="4940840"/>
                <a:chExt cx="469900" cy="667381"/>
              </a:xfrm>
            </p:grpSpPr>
            <p:pic>
              <p:nvPicPr>
                <p:cNvPr id="97" name="図 96">
                  <a:extLst>
                    <a:ext uri="{FF2B5EF4-FFF2-40B4-BE49-F238E27FC236}">
                      <a16:creationId xmlns:a16="http://schemas.microsoft.com/office/drawing/2014/main" id="{38D02542-10F7-DF4E-849B-C871E7C04A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09473" y="4940840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37" name="図 136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6CAA5B44-6AF1-974B-A8B4-E1B0992B91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09473" y="513832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55" name="グループ化 254">
                <a:extLst>
                  <a:ext uri="{FF2B5EF4-FFF2-40B4-BE49-F238E27FC236}">
                    <a16:creationId xmlns:a16="http://schemas.microsoft.com/office/drawing/2014/main" id="{5363627E-67E8-0949-9AB3-25832DA791D6}"/>
                  </a:ext>
                </a:extLst>
              </p:cNvPr>
              <p:cNvGrpSpPr/>
              <p:nvPr/>
            </p:nvGrpSpPr>
            <p:grpSpPr>
              <a:xfrm>
                <a:off x="4813354" y="5148540"/>
                <a:ext cx="469900" cy="667381"/>
                <a:chOff x="4379326" y="4940840"/>
                <a:chExt cx="469900" cy="667381"/>
              </a:xfrm>
            </p:grpSpPr>
            <p:pic>
              <p:nvPicPr>
                <p:cNvPr id="112" name="図 111">
                  <a:extLst>
                    <a:ext uri="{FF2B5EF4-FFF2-40B4-BE49-F238E27FC236}">
                      <a16:creationId xmlns:a16="http://schemas.microsoft.com/office/drawing/2014/main" id="{D4FE421C-3E7F-D648-9AD6-F51D1872E9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79326" y="4940840"/>
                  <a:ext cx="393700" cy="101600"/>
                </a:xfrm>
                <a:prstGeom prst="rect">
                  <a:avLst/>
                </a:prstGeom>
              </p:spPr>
            </p:pic>
            <p:pic>
              <p:nvPicPr>
                <p:cNvPr id="156" name="図 155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D65A025-5A13-6649-A85A-34AE11E65A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79326" y="513832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57" name="グループ化 256">
                <a:extLst>
                  <a:ext uri="{FF2B5EF4-FFF2-40B4-BE49-F238E27FC236}">
                    <a16:creationId xmlns:a16="http://schemas.microsoft.com/office/drawing/2014/main" id="{D23F4B4A-47E8-0E43-B9F5-4BB95B68C5CB}"/>
                  </a:ext>
                </a:extLst>
              </p:cNvPr>
              <p:cNvGrpSpPr/>
              <p:nvPr/>
            </p:nvGrpSpPr>
            <p:grpSpPr>
              <a:xfrm>
                <a:off x="8095267" y="5148540"/>
                <a:ext cx="469900" cy="667381"/>
                <a:chOff x="7788358" y="4940840"/>
                <a:chExt cx="469900" cy="667381"/>
              </a:xfrm>
            </p:grpSpPr>
            <p:pic>
              <p:nvPicPr>
                <p:cNvPr id="62" name="図 61">
                  <a:extLst>
                    <a:ext uri="{FF2B5EF4-FFF2-40B4-BE49-F238E27FC236}">
                      <a16:creationId xmlns:a16="http://schemas.microsoft.com/office/drawing/2014/main" id="{0C057799-B342-564E-9930-2E3DE42A1E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88358" y="4940840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66" name="図 165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3D3F54DD-F74F-D548-84A0-71533C69AC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88358" y="513832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54" name="グループ化 253">
                <a:extLst>
                  <a:ext uri="{FF2B5EF4-FFF2-40B4-BE49-F238E27FC236}">
                    <a16:creationId xmlns:a16="http://schemas.microsoft.com/office/drawing/2014/main" id="{65422588-2C58-AD42-9905-D9DFD44DEDD9}"/>
                  </a:ext>
                </a:extLst>
              </p:cNvPr>
              <p:cNvGrpSpPr/>
              <p:nvPr/>
            </p:nvGrpSpPr>
            <p:grpSpPr>
              <a:xfrm>
                <a:off x="3630483" y="5148540"/>
                <a:ext cx="558800" cy="667381"/>
                <a:chOff x="3291752" y="4940840"/>
                <a:chExt cx="558800" cy="667381"/>
              </a:xfrm>
            </p:grpSpPr>
            <p:pic>
              <p:nvPicPr>
                <p:cNvPr id="118" name="図 117">
                  <a:extLst>
                    <a:ext uri="{FF2B5EF4-FFF2-40B4-BE49-F238E27FC236}">
                      <a16:creationId xmlns:a16="http://schemas.microsoft.com/office/drawing/2014/main" id="{D72DA95D-74E6-D947-ADE2-115501E712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91752" y="4940840"/>
                  <a:ext cx="558800" cy="101600"/>
                </a:xfrm>
                <a:prstGeom prst="rect">
                  <a:avLst/>
                </a:prstGeom>
              </p:spPr>
            </p:pic>
            <p:pic>
              <p:nvPicPr>
                <p:cNvPr id="139" name="図 138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5F0226F-2F0A-7F49-AC8B-84D34E3BC5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91752" y="5138321"/>
                  <a:ext cx="4699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4" name="グループ化 283">
              <a:extLst>
                <a:ext uri="{FF2B5EF4-FFF2-40B4-BE49-F238E27FC236}">
                  <a16:creationId xmlns:a16="http://schemas.microsoft.com/office/drawing/2014/main" id="{6EF13F75-BA15-9F40-8468-B5EFBA888828}"/>
                </a:ext>
              </a:extLst>
            </p:cNvPr>
            <p:cNvGrpSpPr/>
            <p:nvPr/>
          </p:nvGrpSpPr>
          <p:grpSpPr>
            <a:xfrm>
              <a:off x="348570" y="4348693"/>
              <a:ext cx="11498514" cy="668169"/>
              <a:chOff x="348570" y="4324503"/>
              <a:chExt cx="11498514" cy="668169"/>
            </a:xfrm>
          </p:grpSpPr>
          <p:grpSp>
            <p:nvGrpSpPr>
              <p:cNvPr id="243" name="グループ化 242">
                <a:extLst>
                  <a:ext uri="{FF2B5EF4-FFF2-40B4-BE49-F238E27FC236}">
                    <a16:creationId xmlns:a16="http://schemas.microsoft.com/office/drawing/2014/main" id="{55B1130E-C925-2E4B-90A2-4134799A6F53}"/>
                  </a:ext>
                </a:extLst>
              </p:cNvPr>
              <p:cNvGrpSpPr/>
              <p:nvPr/>
            </p:nvGrpSpPr>
            <p:grpSpPr>
              <a:xfrm>
                <a:off x="2536512" y="4324503"/>
                <a:ext cx="469900" cy="668169"/>
                <a:chOff x="2031715" y="4146229"/>
                <a:chExt cx="469900" cy="668169"/>
              </a:xfrm>
            </p:grpSpPr>
            <p:pic>
              <p:nvPicPr>
                <p:cNvPr id="25" name="図 24">
                  <a:extLst>
                    <a:ext uri="{FF2B5EF4-FFF2-40B4-BE49-F238E27FC236}">
                      <a16:creationId xmlns:a16="http://schemas.microsoft.com/office/drawing/2014/main" id="{857A16A2-8178-3A4F-AD27-00699CC581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31715" y="4146229"/>
                  <a:ext cx="444500" cy="101600"/>
                </a:xfrm>
                <a:prstGeom prst="rect">
                  <a:avLst/>
                </a:prstGeom>
              </p:spPr>
            </p:pic>
            <p:pic>
              <p:nvPicPr>
                <p:cNvPr id="27" name="図 26" descr="カレンダー&#10;&#10;低い精度で自動的に生成された説明">
                  <a:extLst>
                    <a:ext uri="{FF2B5EF4-FFF2-40B4-BE49-F238E27FC236}">
                      <a16:creationId xmlns:a16="http://schemas.microsoft.com/office/drawing/2014/main" id="{A85D21BE-4B72-4642-BAB0-FD748F76F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31715" y="434449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41" name="グループ化 240">
                <a:extLst>
                  <a:ext uri="{FF2B5EF4-FFF2-40B4-BE49-F238E27FC236}">
                    <a16:creationId xmlns:a16="http://schemas.microsoft.com/office/drawing/2014/main" id="{9D378200-8402-CB4F-BB5F-52062E71E355}"/>
                  </a:ext>
                </a:extLst>
              </p:cNvPr>
              <p:cNvGrpSpPr/>
              <p:nvPr/>
            </p:nvGrpSpPr>
            <p:grpSpPr>
              <a:xfrm>
                <a:off x="348570" y="4324503"/>
                <a:ext cx="469900" cy="668169"/>
                <a:chOff x="228881" y="4146229"/>
                <a:chExt cx="469900" cy="668169"/>
              </a:xfrm>
            </p:grpSpPr>
            <p:pic>
              <p:nvPicPr>
                <p:cNvPr id="73" name="図 72">
                  <a:extLst>
                    <a:ext uri="{FF2B5EF4-FFF2-40B4-BE49-F238E27FC236}">
                      <a16:creationId xmlns:a16="http://schemas.microsoft.com/office/drawing/2014/main" id="{A070BB31-8B73-DD41-B64B-D41E708049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8881" y="4146229"/>
                  <a:ext cx="431800" cy="101600"/>
                </a:xfrm>
                <a:prstGeom prst="rect">
                  <a:avLst/>
                </a:prstGeom>
              </p:spPr>
            </p:pic>
            <p:pic>
              <p:nvPicPr>
                <p:cNvPr id="75" name="図 74" descr="カレンダー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4121F998-1C55-114B-8CA5-95E8F8478C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8881" y="434449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5FFD4FA6-5BBE-C946-BDDA-3AC1A383740E}"/>
                  </a:ext>
                </a:extLst>
              </p:cNvPr>
              <p:cNvGrpSpPr/>
              <p:nvPr/>
            </p:nvGrpSpPr>
            <p:grpSpPr>
              <a:xfrm>
                <a:off x="1442541" y="4324503"/>
                <a:ext cx="469900" cy="668169"/>
                <a:chOff x="1137318" y="4146229"/>
                <a:chExt cx="469900" cy="668169"/>
              </a:xfrm>
            </p:grpSpPr>
            <p:pic>
              <p:nvPicPr>
                <p:cNvPr id="45" name="図 44">
                  <a:extLst>
                    <a:ext uri="{FF2B5EF4-FFF2-40B4-BE49-F238E27FC236}">
                      <a16:creationId xmlns:a16="http://schemas.microsoft.com/office/drawing/2014/main" id="{27E4DD3F-4BE8-D841-B41D-30FB0156C8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37318" y="4146229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47" name="図 46" descr="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E93C2760-EBC4-474B-B815-0119D3F776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7318" y="434449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73401180-8BA5-1740-85C2-59BA46AA6E22}"/>
                  </a:ext>
                </a:extLst>
              </p:cNvPr>
              <p:cNvGrpSpPr/>
              <p:nvPr/>
            </p:nvGrpSpPr>
            <p:grpSpPr>
              <a:xfrm>
                <a:off x="10283209" y="4324503"/>
                <a:ext cx="469900" cy="668169"/>
                <a:chOff x="10251896" y="4146229"/>
                <a:chExt cx="469900" cy="668169"/>
              </a:xfrm>
            </p:grpSpPr>
            <p:pic>
              <p:nvPicPr>
                <p:cNvPr id="82" name="図 81">
                  <a:extLst>
                    <a:ext uri="{FF2B5EF4-FFF2-40B4-BE49-F238E27FC236}">
                      <a16:creationId xmlns:a16="http://schemas.microsoft.com/office/drawing/2014/main" id="{6D848DC8-AE7F-1247-B62C-305F09B6B3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51896" y="4146229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51" name="図 150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CD2DA832-CD20-1046-9A9F-162C07DA07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51896" y="434449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51" name="グループ化 250">
                <a:extLst>
                  <a:ext uri="{FF2B5EF4-FFF2-40B4-BE49-F238E27FC236}">
                    <a16:creationId xmlns:a16="http://schemas.microsoft.com/office/drawing/2014/main" id="{A3047B33-1330-A14F-A0FF-2A39D0C090BD}"/>
                  </a:ext>
                </a:extLst>
              </p:cNvPr>
              <p:cNvGrpSpPr/>
              <p:nvPr/>
            </p:nvGrpSpPr>
            <p:grpSpPr>
              <a:xfrm>
                <a:off x="11377184" y="4324503"/>
                <a:ext cx="469900" cy="668169"/>
                <a:chOff x="11429841" y="4146229"/>
                <a:chExt cx="469900" cy="668169"/>
              </a:xfrm>
            </p:grpSpPr>
            <p:pic>
              <p:nvPicPr>
                <p:cNvPr id="88" name="図 87">
                  <a:extLst>
                    <a:ext uri="{FF2B5EF4-FFF2-40B4-BE49-F238E27FC236}">
                      <a16:creationId xmlns:a16="http://schemas.microsoft.com/office/drawing/2014/main" id="{E6F4DED3-E232-5046-AEA6-A4CDB06A0D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429841" y="4146229"/>
                  <a:ext cx="381000" cy="101600"/>
                </a:xfrm>
                <a:prstGeom prst="rect">
                  <a:avLst/>
                </a:prstGeom>
              </p:spPr>
            </p:pic>
            <p:pic>
              <p:nvPicPr>
                <p:cNvPr id="129" name="図 128" descr="図形&#10;&#10;中程度の精度で自動的に生成された説明">
                  <a:extLst>
                    <a:ext uri="{FF2B5EF4-FFF2-40B4-BE49-F238E27FC236}">
                      <a16:creationId xmlns:a16="http://schemas.microsoft.com/office/drawing/2014/main" id="{5AD92CFB-C94A-7B41-A582-DF5648AD8C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429841" y="434449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47" name="グループ化 246">
                <a:extLst>
                  <a:ext uri="{FF2B5EF4-FFF2-40B4-BE49-F238E27FC236}">
                    <a16:creationId xmlns:a16="http://schemas.microsoft.com/office/drawing/2014/main" id="{9C56D67C-DB52-A44C-BE52-1C218895102B}"/>
                  </a:ext>
                </a:extLst>
              </p:cNvPr>
              <p:cNvGrpSpPr/>
              <p:nvPr/>
            </p:nvGrpSpPr>
            <p:grpSpPr>
              <a:xfrm>
                <a:off x="7001296" y="4324503"/>
                <a:ext cx="469900" cy="668169"/>
                <a:chOff x="6609473" y="4146229"/>
                <a:chExt cx="469900" cy="668169"/>
              </a:xfrm>
            </p:grpSpPr>
            <p:pic>
              <p:nvPicPr>
                <p:cNvPr id="96" name="図 95">
                  <a:extLst>
                    <a:ext uri="{FF2B5EF4-FFF2-40B4-BE49-F238E27FC236}">
                      <a16:creationId xmlns:a16="http://schemas.microsoft.com/office/drawing/2014/main" id="{897189BB-B910-0A4A-8BD8-9F2155AEC8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09473" y="4146229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36" name="図 135" descr="図形&#10;&#10;中程度の精度で自動的に生成された説明">
                  <a:extLst>
                    <a:ext uri="{FF2B5EF4-FFF2-40B4-BE49-F238E27FC236}">
                      <a16:creationId xmlns:a16="http://schemas.microsoft.com/office/drawing/2014/main" id="{5DA1260D-7559-5C4E-8CAE-C64A4A582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09473" y="434449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46" name="グループ化 245">
                <a:extLst>
                  <a:ext uri="{FF2B5EF4-FFF2-40B4-BE49-F238E27FC236}">
                    <a16:creationId xmlns:a16="http://schemas.microsoft.com/office/drawing/2014/main" id="{9A8EE511-D63D-8842-9418-3474DE376A41}"/>
                  </a:ext>
                </a:extLst>
              </p:cNvPr>
              <p:cNvGrpSpPr/>
              <p:nvPr/>
            </p:nvGrpSpPr>
            <p:grpSpPr>
              <a:xfrm>
                <a:off x="5907325" y="4324503"/>
                <a:ext cx="469900" cy="668169"/>
                <a:chOff x="5550612" y="4146229"/>
                <a:chExt cx="469900" cy="668169"/>
              </a:xfrm>
            </p:grpSpPr>
            <p:pic>
              <p:nvPicPr>
                <p:cNvPr id="104" name="図 103">
                  <a:extLst>
                    <a:ext uri="{FF2B5EF4-FFF2-40B4-BE49-F238E27FC236}">
                      <a16:creationId xmlns:a16="http://schemas.microsoft.com/office/drawing/2014/main" id="{32466F4F-61DB-7C4E-94FB-FA824D4064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50612" y="4146229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41" name="図 140" descr="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DE7BEA07-3DB4-0D42-A02F-35C6A7D76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50612" y="434449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45" name="グループ化 244">
                <a:extLst>
                  <a:ext uri="{FF2B5EF4-FFF2-40B4-BE49-F238E27FC236}">
                    <a16:creationId xmlns:a16="http://schemas.microsoft.com/office/drawing/2014/main" id="{0941F8A5-727F-9548-9F06-67FB0066C3ED}"/>
                  </a:ext>
                </a:extLst>
              </p:cNvPr>
              <p:cNvGrpSpPr/>
              <p:nvPr/>
            </p:nvGrpSpPr>
            <p:grpSpPr>
              <a:xfrm>
                <a:off x="4813354" y="4324503"/>
                <a:ext cx="469900" cy="655469"/>
                <a:chOff x="4379326" y="4146229"/>
                <a:chExt cx="469900" cy="655469"/>
              </a:xfrm>
            </p:grpSpPr>
            <p:pic>
              <p:nvPicPr>
                <p:cNvPr id="111" name="図 110">
                  <a:extLst>
                    <a:ext uri="{FF2B5EF4-FFF2-40B4-BE49-F238E27FC236}">
                      <a16:creationId xmlns:a16="http://schemas.microsoft.com/office/drawing/2014/main" id="{916BE18B-8F11-D641-804E-2B956165EB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79326" y="4146229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55" name="図 154" descr="建物, 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59F065B9-DDE6-5C42-83FF-59F510FA29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79326" y="4344498"/>
                  <a:ext cx="4699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248" name="グループ化 247">
                <a:extLst>
                  <a:ext uri="{FF2B5EF4-FFF2-40B4-BE49-F238E27FC236}">
                    <a16:creationId xmlns:a16="http://schemas.microsoft.com/office/drawing/2014/main" id="{BD75DFB7-D8C7-A642-AE94-6DD5A5C363DB}"/>
                  </a:ext>
                </a:extLst>
              </p:cNvPr>
              <p:cNvGrpSpPr/>
              <p:nvPr/>
            </p:nvGrpSpPr>
            <p:grpSpPr>
              <a:xfrm>
                <a:off x="8095267" y="4324503"/>
                <a:ext cx="469900" cy="668169"/>
                <a:chOff x="7788358" y="4146229"/>
                <a:chExt cx="469900" cy="668169"/>
              </a:xfrm>
            </p:grpSpPr>
            <p:pic>
              <p:nvPicPr>
                <p:cNvPr id="60" name="図 59">
                  <a:extLst>
                    <a:ext uri="{FF2B5EF4-FFF2-40B4-BE49-F238E27FC236}">
                      <a16:creationId xmlns:a16="http://schemas.microsoft.com/office/drawing/2014/main" id="{EA54BB8E-EB7F-C445-8F9E-2915A16EBE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88358" y="4146229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65" name="図 164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6B767213-7601-DF49-8C5C-E175ACD13A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88358" y="434449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44" name="グループ化 243">
                <a:extLst>
                  <a:ext uri="{FF2B5EF4-FFF2-40B4-BE49-F238E27FC236}">
                    <a16:creationId xmlns:a16="http://schemas.microsoft.com/office/drawing/2014/main" id="{E4463C79-8848-EF40-82DF-C973D6C2BA99}"/>
                  </a:ext>
                </a:extLst>
              </p:cNvPr>
              <p:cNvGrpSpPr/>
              <p:nvPr/>
            </p:nvGrpSpPr>
            <p:grpSpPr>
              <a:xfrm>
                <a:off x="3630483" y="4324503"/>
                <a:ext cx="558800" cy="668169"/>
                <a:chOff x="3291752" y="4146229"/>
                <a:chExt cx="558800" cy="668169"/>
              </a:xfrm>
            </p:grpSpPr>
            <p:pic>
              <p:nvPicPr>
                <p:cNvPr id="117" name="図 116">
                  <a:extLst>
                    <a:ext uri="{FF2B5EF4-FFF2-40B4-BE49-F238E27FC236}">
                      <a16:creationId xmlns:a16="http://schemas.microsoft.com/office/drawing/2014/main" id="{8DC21BE2-531A-EA45-B48F-6E559DCC17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291752" y="4146229"/>
                  <a:ext cx="558800" cy="101600"/>
                </a:xfrm>
                <a:prstGeom prst="rect">
                  <a:avLst/>
                </a:prstGeom>
              </p:spPr>
            </p:pic>
            <p:pic>
              <p:nvPicPr>
                <p:cNvPr id="170" name="図 169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0D9409B-9699-A243-9A60-70B9DB1BF5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91752" y="434449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6AEF9EBD-2196-DE4D-957D-2A5BB5FB891F}"/>
                  </a:ext>
                </a:extLst>
              </p:cNvPr>
              <p:cNvGrpSpPr/>
              <p:nvPr/>
            </p:nvGrpSpPr>
            <p:grpSpPr>
              <a:xfrm>
                <a:off x="9189238" y="4324503"/>
                <a:ext cx="469900" cy="668169"/>
                <a:chOff x="9069309" y="4146229"/>
                <a:chExt cx="469900" cy="668169"/>
              </a:xfrm>
            </p:grpSpPr>
            <p:pic>
              <p:nvPicPr>
                <p:cNvPr id="77" name="図 76">
                  <a:extLst>
                    <a:ext uri="{FF2B5EF4-FFF2-40B4-BE49-F238E27FC236}">
                      <a16:creationId xmlns:a16="http://schemas.microsoft.com/office/drawing/2014/main" id="{4B68523D-720E-1D41-B135-FCC1A5BD2F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69309" y="4146229"/>
                  <a:ext cx="355600" cy="101600"/>
                </a:xfrm>
                <a:prstGeom prst="rect">
                  <a:avLst/>
                </a:prstGeom>
              </p:spPr>
            </p:pic>
            <p:pic>
              <p:nvPicPr>
                <p:cNvPr id="144" name="図 143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A8174B32-5566-9341-AE89-2460BE7039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69309" y="4344498"/>
                  <a:ext cx="4699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2E26BB0F-F008-AF48-BBFE-2C0E21DA758D}"/>
                </a:ext>
              </a:extLst>
            </p:cNvPr>
            <p:cNvGrpSpPr/>
            <p:nvPr/>
          </p:nvGrpSpPr>
          <p:grpSpPr>
            <a:xfrm>
              <a:off x="348570" y="157762"/>
              <a:ext cx="11498514" cy="666230"/>
              <a:chOff x="348570" y="214207"/>
              <a:chExt cx="11498514" cy="666230"/>
            </a:xfrm>
          </p:grpSpPr>
          <p:grpSp>
            <p:nvGrpSpPr>
              <p:cNvPr id="188" name="グループ化 187">
                <a:extLst>
                  <a:ext uri="{FF2B5EF4-FFF2-40B4-BE49-F238E27FC236}">
                    <a16:creationId xmlns:a16="http://schemas.microsoft.com/office/drawing/2014/main" id="{BD1A791E-23D6-CA46-AFAE-0F3D6484CC07}"/>
                  </a:ext>
                </a:extLst>
              </p:cNvPr>
              <p:cNvGrpSpPr/>
              <p:nvPr/>
            </p:nvGrpSpPr>
            <p:grpSpPr>
              <a:xfrm>
                <a:off x="2536512" y="214207"/>
                <a:ext cx="469900" cy="666230"/>
                <a:chOff x="2031715" y="84813"/>
                <a:chExt cx="469900" cy="666230"/>
              </a:xfrm>
            </p:grpSpPr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2F76B3FA-B085-FA45-BE02-F235402046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715" y="84813"/>
                  <a:ext cx="381000" cy="101600"/>
                </a:xfrm>
                <a:prstGeom prst="rect">
                  <a:avLst/>
                </a:prstGeom>
              </p:spPr>
            </p:pic>
            <p:pic>
              <p:nvPicPr>
                <p:cNvPr id="9" name="図 8" descr="カレンダー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6168001C-B7CE-FA49-A044-08F9BBD84D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31715" y="281143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86" name="グループ化 185">
                <a:extLst>
                  <a:ext uri="{FF2B5EF4-FFF2-40B4-BE49-F238E27FC236}">
                    <a16:creationId xmlns:a16="http://schemas.microsoft.com/office/drawing/2014/main" id="{11C093EF-0991-7C4C-A31E-C9A58D8FD0BF}"/>
                  </a:ext>
                </a:extLst>
              </p:cNvPr>
              <p:cNvGrpSpPr/>
              <p:nvPr/>
            </p:nvGrpSpPr>
            <p:grpSpPr>
              <a:xfrm>
                <a:off x="348570" y="214207"/>
                <a:ext cx="469900" cy="666230"/>
                <a:chOff x="228881" y="84813"/>
                <a:chExt cx="469900" cy="666230"/>
              </a:xfrm>
            </p:grpSpPr>
            <p:pic>
              <p:nvPicPr>
                <p:cNvPr id="53" name="図 52">
                  <a:extLst>
                    <a:ext uri="{FF2B5EF4-FFF2-40B4-BE49-F238E27FC236}">
                      <a16:creationId xmlns:a16="http://schemas.microsoft.com/office/drawing/2014/main" id="{E2503ABD-64F0-6E46-88B6-677DD86F6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8881" y="84813"/>
                  <a:ext cx="444500" cy="101600"/>
                </a:xfrm>
                <a:prstGeom prst="rect">
                  <a:avLst/>
                </a:prstGeom>
              </p:spPr>
            </p:pic>
            <p:pic>
              <p:nvPicPr>
                <p:cNvPr id="55" name="図 54" descr="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2BC4D9AC-C526-BA4F-9977-E5FEC6F43A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8881" y="281143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91C39ABD-7B0C-AA4A-B7B7-451EA146E07B}"/>
                  </a:ext>
                </a:extLst>
              </p:cNvPr>
              <p:cNvGrpSpPr/>
              <p:nvPr/>
            </p:nvGrpSpPr>
            <p:grpSpPr>
              <a:xfrm>
                <a:off x="1442541" y="214207"/>
                <a:ext cx="469900" cy="666230"/>
                <a:chOff x="1137318" y="84813"/>
                <a:chExt cx="469900" cy="666230"/>
              </a:xfrm>
            </p:grpSpPr>
            <p:pic>
              <p:nvPicPr>
                <p:cNvPr id="29" name="図 28">
                  <a:extLst>
                    <a:ext uri="{FF2B5EF4-FFF2-40B4-BE49-F238E27FC236}">
                      <a16:creationId xmlns:a16="http://schemas.microsoft.com/office/drawing/2014/main" id="{E6FDC9FC-3345-2842-84F4-0A7D46B183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37318" y="84813"/>
                  <a:ext cx="381000" cy="101600"/>
                </a:xfrm>
                <a:prstGeom prst="rect">
                  <a:avLst/>
                </a:prstGeom>
              </p:spPr>
            </p:pic>
            <p:pic>
              <p:nvPicPr>
                <p:cNvPr id="31" name="図 30" descr="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6752844E-BA5B-2A4E-896E-BFDA3CAA21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7318" y="281143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95" name="グループ化 194">
                <a:extLst>
                  <a:ext uri="{FF2B5EF4-FFF2-40B4-BE49-F238E27FC236}">
                    <a16:creationId xmlns:a16="http://schemas.microsoft.com/office/drawing/2014/main" id="{AF75BA62-94EC-3142-8562-8FB506260518}"/>
                  </a:ext>
                </a:extLst>
              </p:cNvPr>
              <p:cNvGrpSpPr/>
              <p:nvPr/>
            </p:nvGrpSpPr>
            <p:grpSpPr>
              <a:xfrm>
                <a:off x="10283209" y="214207"/>
                <a:ext cx="469900" cy="666230"/>
                <a:chOff x="10251896" y="84813"/>
                <a:chExt cx="469900" cy="666230"/>
              </a:xfrm>
            </p:grpSpPr>
            <p:pic>
              <p:nvPicPr>
                <p:cNvPr id="76" name="図 75">
                  <a:extLst>
                    <a:ext uri="{FF2B5EF4-FFF2-40B4-BE49-F238E27FC236}">
                      <a16:creationId xmlns:a16="http://schemas.microsoft.com/office/drawing/2014/main" id="{B2D43FE9-5C76-A24D-82D1-7736474AB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51896" y="84813"/>
                  <a:ext cx="317500" cy="101600"/>
                </a:xfrm>
                <a:prstGeom prst="rect">
                  <a:avLst/>
                </a:prstGeom>
              </p:spPr>
            </p:pic>
            <p:pic>
              <p:nvPicPr>
                <p:cNvPr id="176" name="図 175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695E7D0-5FE9-4449-9992-30D24CAE89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51896" y="281143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D551D13D-1C0B-5E49-80EB-E1996F5DF75A}"/>
                  </a:ext>
                </a:extLst>
              </p:cNvPr>
              <p:cNvGrpSpPr/>
              <p:nvPr/>
            </p:nvGrpSpPr>
            <p:grpSpPr>
              <a:xfrm>
                <a:off x="11377184" y="214207"/>
                <a:ext cx="469900" cy="666230"/>
                <a:chOff x="11429841" y="84813"/>
                <a:chExt cx="469900" cy="666230"/>
              </a:xfrm>
            </p:grpSpPr>
            <p:pic>
              <p:nvPicPr>
                <p:cNvPr id="83" name="図 82">
                  <a:extLst>
                    <a:ext uri="{FF2B5EF4-FFF2-40B4-BE49-F238E27FC236}">
                      <a16:creationId xmlns:a16="http://schemas.microsoft.com/office/drawing/2014/main" id="{9DE13366-51BA-C94E-BDEC-3B07E262B9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429841" y="84813"/>
                  <a:ext cx="330200" cy="101600"/>
                </a:xfrm>
                <a:prstGeom prst="rect">
                  <a:avLst/>
                </a:prstGeom>
              </p:spPr>
            </p:pic>
            <p:pic>
              <p:nvPicPr>
                <p:cNvPr id="124" name="図 123" descr="ダイアグラム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FE76A49-4256-5A43-9551-5AF48C60CC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29841" y="281143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407AB98C-5876-EA40-8608-701BC72DAB4F}"/>
                  </a:ext>
                </a:extLst>
              </p:cNvPr>
              <p:cNvGrpSpPr/>
              <p:nvPr/>
            </p:nvGrpSpPr>
            <p:grpSpPr>
              <a:xfrm>
                <a:off x="7001296" y="214207"/>
                <a:ext cx="469900" cy="666230"/>
                <a:chOff x="6609473" y="84813"/>
                <a:chExt cx="469900" cy="666230"/>
              </a:xfrm>
            </p:grpSpPr>
            <p:pic>
              <p:nvPicPr>
                <p:cNvPr id="91" name="図 90">
                  <a:extLst>
                    <a:ext uri="{FF2B5EF4-FFF2-40B4-BE49-F238E27FC236}">
                      <a16:creationId xmlns:a16="http://schemas.microsoft.com/office/drawing/2014/main" id="{E64FB42B-ADCC-AB4A-86EC-DCE4B7E857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09473" y="84813"/>
                  <a:ext cx="330200" cy="101600"/>
                </a:xfrm>
                <a:prstGeom prst="rect">
                  <a:avLst/>
                </a:prstGeom>
              </p:spPr>
            </p:pic>
            <p:pic>
              <p:nvPicPr>
                <p:cNvPr id="131" name="図 130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DEC8A29F-E6DB-5A43-AAC0-EFC5A7D660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09473" y="281143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91" name="グループ化 190">
                <a:extLst>
                  <a:ext uri="{FF2B5EF4-FFF2-40B4-BE49-F238E27FC236}">
                    <a16:creationId xmlns:a16="http://schemas.microsoft.com/office/drawing/2014/main" id="{FDBF81DF-6C6E-4141-8D54-EEA8ECC2146E}"/>
                  </a:ext>
                </a:extLst>
              </p:cNvPr>
              <p:cNvGrpSpPr/>
              <p:nvPr/>
            </p:nvGrpSpPr>
            <p:grpSpPr>
              <a:xfrm>
                <a:off x="5907325" y="214207"/>
                <a:ext cx="469900" cy="666230"/>
                <a:chOff x="5550612" y="84813"/>
                <a:chExt cx="469900" cy="666230"/>
              </a:xfrm>
            </p:grpSpPr>
            <p:pic>
              <p:nvPicPr>
                <p:cNvPr id="99" name="図 98">
                  <a:extLst>
                    <a:ext uri="{FF2B5EF4-FFF2-40B4-BE49-F238E27FC236}">
                      <a16:creationId xmlns:a16="http://schemas.microsoft.com/office/drawing/2014/main" id="{BBF07853-82E6-2A42-A8E4-E83C2AD248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50612" y="84813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38" name="図 137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03E50E0-966F-F944-AE7B-51D0011CCA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50612" y="281143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90" name="グループ化 189">
                <a:extLst>
                  <a:ext uri="{FF2B5EF4-FFF2-40B4-BE49-F238E27FC236}">
                    <a16:creationId xmlns:a16="http://schemas.microsoft.com/office/drawing/2014/main" id="{5F1B1280-5BFB-D244-8D95-279F67B2F554}"/>
                  </a:ext>
                </a:extLst>
              </p:cNvPr>
              <p:cNvGrpSpPr/>
              <p:nvPr/>
            </p:nvGrpSpPr>
            <p:grpSpPr>
              <a:xfrm>
                <a:off x="4813354" y="214207"/>
                <a:ext cx="457200" cy="666230"/>
                <a:chOff x="4379326" y="84813"/>
                <a:chExt cx="457200" cy="666230"/>
              </a:xfrm>
            </p:grpSpPr>
            <p:pic>
              <p:nvPicPr>
                <p:cNvPr id="105" name="図 104">
                  <a:extLst>
                    <a:ext uri="{FF2B5EF4-FFF2-40B4-BE49-F238E27FC236}">
                      <a16:creationId xmlns:a16="http://schemas.microsoft.com/office/drawing/2014/main" id="{E7FC9672-1870-5846-A184-193613F4F7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79326" y="84813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48" name="図 147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A57DE1D6-5EA5-1C48-B14A-9C3371403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79326" y="281143"/>
                  <a:ext cx="4572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93" name="グループ化 192">
                <a:extLst>
                  <a:ext uri="{FF2B5EF4-FFF2-40B4-BE49-F238E27FC236}">
                    <a16:creationId xmlns:a16="http://schemas.microsoft.com/office/drawing/2014/main" id="{C64B44D2-D58F-894C-B570-420080B908B9}"/>
                  </a:ext>
                </a:extLst>
              </p:cNvPr>
              <p:cNvGrpSpPr/>
              <p:nvPr/>
            </p:nvGrpSpPr>
            <p:grpSpPr>
              <a:xfrm>
                <a:off x="8095267" y="214207"/>
                <a:ext cx="469900" cy="666230"/>
                <a:chOff x="7788358" y="84813"/>
                <a:chExt cx="469900" cy="666230"/>
              </a:xfrm>
            </p:grpSpPr>
            <p:pic>
              <p:nvPicPr>
                <p:cNvPr id="50" name="図 49">
                  <a:extLst>
                    <a:ext uri="{FF2B5EF4-FFF2-40B4-BE49-F238E27FC236}">
                      <a16:creationId xmlns:a16="http://schemas.microsoft.com/office/drawing/2014/main" id="{03D1D94F-EA3A-5B4C-9983-126CFFD803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88358" y="84813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60" name="図 159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19ACEC4-2265-184C-9227-79CD59754A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88358" y="281143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89" name="グループ化 188">
                <a:extLst>
                  <a:ext uri="{FF2B5EF4-FFF2-40B4-BE49-F238E27FC236}">
                    <a16:creationId xmlns:a16="http://schemas.microsoft.com/office/drawing/2014/main" id="{72725373-B35B-7B47-B9BA-05280FF9112B}"/>
                  </a:ext>
                </a:extLst>
              </p:cNvPr>
              <p:cNvGrpSpPr/>
              <p:nvPr/>
            </p:nvGrpSpPr>
            <p:grpSpPr>
              <a:xfrm>
                <a:off x="3630483" y="214207"/>
                <a:ext cx="558800" cy="666230"/>
                <a:chOff x="3291752" y="84813"/>
                <a:chExt cx="558800" cy="666230"/>
              </a:xfrm>
            </p:grpSpPr>
            <p:pic>
              <p:nvPicPr>
                <p:cNvPr id="109" name="図 108">
                  <a:extLst>
                    <a:ext uri="{FF2B5EF4-FFF2-40B4-BE49-F238E27FC236}">
                      <a16:creationId xmlns:a16="http://schemas.microsoft.com/office/drawing/2014/main" id="{2D06E0CD-18FF-3E49-A007-841398593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91752" y="84813"/>
                  <a:ext cx="558800" cy="101600"/>
                </a:xfrm>
                <a:prstGeom prst="rect">
                  <a:avLst/>
                </a:prstGeom>
              </p:spPr>
            </p:pic>
            <p:pic>
              <p:nvPicPr>
                <p:cNvPr id="158" name="図 157" descr="図形&#10;&#10;中程度の精度で自動的に生成された説明">
                  <a:extLst>
                    <a:ext uri="{FF2B5EF4-FFF2-40B4-BE49-F238E27FC236}">
                      <a16:creationId xmlns:a16="http://schemas.microsoft.com/office/drawing/2014/main" id="{773EEFA6-1D90-6443-990B-DB0A631BEA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91752" y="281143"/>
                  <a:ext cx="4572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94" name="グループ化 193">
                <a:extLst>
                  <a:ext uri="{FF2B5EF4-FFF2-40B4-BE49-F238E27FC236}">
                    <a16:creationId xmlns:a16="http://schemas.microsoft.com/office/drawing/2014/main" id="{CD9695A4-05F6-8F4B-B971-3A6E59BA6F16}"/>
                  </a:ext>
                </a:extLst>
              </p:cNvPr>
              <p:cNvGrpSpPr/>
              <p:nvPr/>
            </p:nvGrpSpPr>
            <p:grpSpPr>
              <a:xfrm>
                <a:off x="9189238" y="214207"/>
                <a:ext cx="469900" cy="666230"/>
                <a:chOff x="9069309" y="84813"/>
                <a:chExt cx="469900" cy="666230"/>
              </a:xfrm>
            </p:grpSpPr>
            <p:pic>
              <p:nvPicPr>
                <p:cNvPr id="66" name="図 65">
                  <a:extLst>
                    <a:ext uri="{FF2B5EF4-FFF2-40B4-BE49-F238E27FC236}">
                      <a16:creationId xmlns:a16="http://schemas.microsoft.com/office/drawing/2014/main" id="{3A42B0D3-CB38-A848-A3FB-1A876F4C9D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69309" y="84813"/>
                  <a:ext cx="355600" cy="101600"/>
                </a:xfrm>
                <a:prstGeom prst="rect">
                  <a:avLst/>
                </a:prstGeom>
              </p:spPr>
            </p:pic>
            <p:pic>
              <p:nvPicPr>
                <p:cNvPr id="177" name="図 176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7D8C67C1-8FA2-5F47-9666-3139E3CA2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69309" y="281143"/>
                  <a:ext cx="4699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2DDBC720-161A-2444-9FE2-72CB79F9F922}"/>
                </a:ext>
              </a:extLst>
            </p:cNvPr>
            <p:cNvGrpSpPr/>
            <p:nvPr/>
          </p:nvGrpSpPr>
          <p:grpSpPr>
            <a:xfrm>
              <a:off x="348570" y="995987"/>
              <a:ext cx="11498514" cy="665466"/>
              <a:chOff x="348570" y="1036305"/>
              <a:chExt cx="11498514" cy="665466"/>
            </a:xfrm>
          </p:grpSpPr>
          <p:grpSp>
            <p:nvGrpSpPr>
              <p:cNvPr id="199" name="グループ化 198">
                <a:extLst>
                  <a:ext uri="{FF2B5EF4-FFF2-40B4-BE49-F238E27FC236}">
                    <a16:creationId xmlns:a16="http://schemas.microsoft.com/office/drawing/2014/main" id="{8186F6F7-6DA4-E743-BA1C-5A03EACECB51}"/>
                  </a:ext>
                </a:extLst>
              </p:cNvPr>
              <p:cNvGrpSpPr/>
              <p:nvPr/>
            </p:nvGrpSpPr>
            <p:grpSpPr>
              <a:xfrm>
                <a:off x="2536512" y="1036305"/>
                <a:ext cx="469900" cy="665466"/>
                <a:chOff x="2031715" y="891423"/>
                <a:chExt cx="469900" cy="665466"/>
              </a:xfrm>
            </p:grpSpPr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id="{7DA859A5-D0DB-5246-8851-D3B24AEAA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31715" y="891423"/>
                  <a:ext cx="444500" cy="101600"/>
                </a:xfrm>
                <a:prstGeom prst="rect">
                  <a:avLst/>
                </a:prstGeom>
              </p:spPr>
            </p:pic>
            <p:pic>
              <p:nvPicPr>
                <p:cNvPr id="13" name="図 12" descr="グラフ&#10;&#10;低い精度で自動的に生成された説明">
                  <a:extLst>
                    <a:ext uri="{FF2B5EF4-FFF2-40B4-BE49-F238E27FC236}">
                      <a16:creationId xmlns:a16="http://schemas.microsoft.com/office/drawing/2014/main" id="{27C857FC-9B1B-614C-94AB-3DC2AAAB9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31715" y="1086989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18679102-BF39-8F49-9D49-08EDF78D5099}"/>
                  </a:ext>
                </a:extLst>
              </p:cNvPr>
              <p:cNvGrpSpPr/>
              <p:nvPr/>
            </p:nvGrpSpPr>
            <p:grpSpPr>
              <a:xfrm>
                <a:off x="348570" y="1036305"/>
                <a:ext cx="469900" cy="665466"/>
                <a:chOff x="228881" y="891423"/>
                <a:chExt cx="469900" cy="665466"/>
              </a:xfrm>
            </p:grpSpPr>
            <p:pic>
              <p:nvPicPr>
                <p:cNvPr id="57" name="図 56">
                  <a:extLst>
                    <a:ext uri="{FF2B5EF4-FFF2-40B4-BE49-F238E27FC236}">
                      <a16:creationId xmlns:a16="http://schemas.microsoft.com/office/drawing/2014/main" id="{74E895E2-A7BB-2845-B68C-10653152A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8881" y="891423"/>
                  <a:ext cx="444500" cy="101600"/>
                </a:xfrm>
                <a:prstGeom prst="rect">
                  <a:avLst/>
                </a:prstGeom>
              </p:spPr>
            </p:pic>
            <p:pic>
              <p:nvPicPr>
                <p:cNvPr id="59" name="図 58" descr="グラフ&#10;&#10;低い精度で自動的に生成された説明">
                  <a:extLst>
                    <a:ext uri="{FF2B5EF4-FFF2-40B4-BE49-F238E27FC236}">
                      <a16:creationId xmlns:a16="http://schemas.microsoft.com/office/drawing/2014/main" id="{60F8068C-C9EE-FB4A-93B6-7F53F47341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8881" y="1086989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198" name="グループ化 197">
                <a:extLst>
                  <a:ext uri="{FF2B5EF4-FFF2-40B4-BE49-F238E27FC236}">
                    <a16:creationId xmlns:a16="http://schemas.microsoft.com/office/drawing/2014/main" id="{F6A8CC0A-5C33-5F44-B0F4-296BABC50DE1}"/>
                  </a:ext>
                </a:extLst>
              </p:cNvPr>
              <p:cNvGrpSpPr/>
              <p:nvPr/>
            </p:nvGrpSpPr>
            <p:grpSpPr>
              <a:xfrm>
                <a:off x="1442541" y="1036305"/>
                <a:ext cx="469900" cy="665466"/>
                <a:chOff x="1137318" y="891423"/>
                <a:chExt cx="469900" cy="665466"/>
              </a:xfrm>
            </p:grpSpPr>
            <p:pic>
              <p:nvPicPr>
                <p:cNvPr id="33" name="図 32">
                  <a:extLst>
                    <a:ext uri="{FF2B5EF4-FFF2-40B4-BE49-F238E27FC236}">
                      <a16:creationId xmlns:a16="http://schemas.microsoft.com/office/drawing/2014/main" id="{FEBF217F-FC93-FB4F-B29B-D99C0A4099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37318" y="891423"/>
                  <a:ext cx="444500" cy="101600"/>
                </a:xfrm>
                <a:prstGeom prst="rect">
                  <a:avLst/>
                </a:prstGeom>
              </p:spPr>
            </p:pic>
            <p:pic>
              <p:nvPicPr>
                <p:cNvPr id="35" name="図 34" descr="カレンダー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35BE5B4-95E7-1947-AA6E-68690C5794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7318" y="1086989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6" name="グループ化 205">
                <a:extLst>
                  <a:ext uri="{FF2B5EF4-FFF2-40B4-BE49-F238E27FC236}">
                    <a16:creationId xmlns:a16="http://schemas.microsoft.com/office/drawing/2014/main" id="{BC6931EB-EB06-9940-B0C6-30FA504D8A66}"/>
                  </a:ext>
                </a:extLst>
              </p:cNvPr>
              <p:cNvGrpSpPr/>
              <p:nvPr/>
            </p:nvGrpSpPr>
            <p:grpSpPr>
              <a:xfrm>
                <a:off x="10283209" y="1036305"/>
                <a:ext cx="469900" cy="665466"/>
                <a:chOff x="10251896" y="891423"/>
                <a:chExt cx="469900" cy="665466"/>
              </a:xfrm>
            </p:grpSpPr>
            <p:pic>
              <p:nvPicPr>
                <p:cNvPr id="78" name="図 77">
                  <a:extLst>
                    <a:ext uri="{FF2B5EF4-FFF2-40B4-BE49-F238E27FC236}">
                      <a16:creationId xmlns:a16="http://schemas.microsoft.com/office/drawing/2014/main" id="{E6E7CB09-3362-5747-8891-C0A23433BA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51896" y="891423"/>
                  <a:ext cx="317500" cy="101600"/>
                </a:xfrm>
                <a:prstGeom prst="rect">
                  <a:avLst/>
                </a:prstGeom>
              </p:spPr>
            </p:pic>
            <p:pic>
              <p:nvPicPr>
                <p:cNvPr id="120" name="図 119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47150497-6CFD-8441-8F38-DE4FC09597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51896" y="1086989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7" name="グループ化 206">
                <a:extLst>
                  <a:ext uri="{FF2B5EF4-FFF2-40B4-BE49-F238E27FC236}">
                    <a16:creationId xmlns:a16="http://schemas.microsoft.com/office/drawing/2014/main" id="{17E7BAC2-DFF5-ED4D-BA8C-92A3F5749325}"/>
                  </a:ext>
                </a:extLst>
              </p:cNvPr>
              <p:cNvGrpSpPr/>
              <p:nvPr/>
            </p:nvGrpSpPr>
            <p:grpSpPr>
              <a:xfrm>
                <a:off x="11377184" y="1036305"/>
                <a:ext cx="469900" cy="665466"/>
                <a:chOff x="11429841" y="891423"/>
                <a:chExt cx="469900" cy="665466"/>
              </a:xfrm>
            </p:grpSpPr>
            <p:pic>
              <p:nvPicPr>
                <p:cNvPr id="84" name="図 83">
                  <a:extLst>
                    <a:ext uri="{FF2B5EF4-FFF2-40B4-BE49-F238E27FC236}">
                      <a16:creationId xmlns:a16="http://schemas.microsoft.com/office/drawing/2014/main" id="{6785CD6B-029B-F440-81B1-97F8247906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429841" y="891423"/>
                  <a:ext cx="330200" cy="101600"/>
                </a:xfrm>
                <a:prstGeom prst="rect">
                  <a:avLst/>
                </a:prstGeom>
              </p:spPr>
            </p:pic>
            <p:pic>
              <p:nvPicPr>
                <p:cNvPr id="125" name="図 124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96ED041-C112-6945-89B2-FDA518F22A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429841" y="1086989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3" name="グループ化 202">
                <a:extLst>
                  <a:ext uri="{FF2B5EF4-FFF2-40B4-BE49-F238E27FC236}">
                    <a16:creationId xmlns:a16="http://schemas.microsoft.com/office/drawing/2014/main" id="{E143B85F-8037-6544-AACE-3F4CEFA1C07E}"/>
                  </a:ext>
                </a:extLst>
              </p:cNvPr>
              <p:cNvGrpSpPr/>
              <p:nvPr/>
            </p:nvGrpSpPr>
            <p:grpSpPr>
              <a:xfrm>
                <a:off x="7001296" y="1036305"/>
                <a:ext cx="469900" cy="665466"/>
                <a:chOff x="6609473" y="891423"/>
                <a:chExt cx="469900" cy="665466"/>
              </a:xfrm>
            </p:grpSpPr>
            <p:pic>
              <p:nvPicPr>
                <p:cNvPr id="92" name="図 91">
                  <a:extLst>
                    <a:ext uri="{FF2B5EF4-FFF2-40B4-BE49-F238E27FC236}">
                      <a16:creationId xmlns:a16="http://schemas.microsoft.com/office/drawing/2014/main" id="{A3EC1B3D-65DA-0B47-B593-5BA49A65F9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09473" y="891423"/>
                  <a:ext cx="330200" cy="101600"/>
                </a:xfrm>
                <a:prstGeom prst="rect">
                  <a:avLst/>
                </a:prstGeom>
              </p:spPr>
            </p:pic>
            <p:pic>
              <p:nvPicPr>
                <p:cNvPr id="132" name="図 131" descr="白いバックグラウンドのスクリーンショット&#10;&#10;中程度の精度で自動的に生成された説明">
                  <a:extLst>
                    <a:ext uri="{FF2B5EF4-FFF2-40B4-BE49-F238E27FC236}">
                      <a16:creationId xmlns:a16="http://schemas.microsoft.com/office/drawing/2014/main" id="{7419FCB0-81A6-C046-9F29-4F5874FE12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9473" y="1086989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2" name="グループ化 201">
                <a:extLst>
                  <a:ext uri="{FF2B5EF4-FFF2-40B4-BE49-F238E27FC236}">
                    <a16:creationId xmlns:a16="http://schemas.microsoft.com/office/drawing/2014/main" id="{102EDF32-9089-644F-94A0-76A27FA5CE43}"/>
                  </a:ext>
                </a:extLst>
              </p:cNvPr>
              <p:cNvGrpSpPr/>
              <p:nvPr/>
            </p:nvGrpSpPr>
            <p:grpSpPr>
              <a:xfrm>
                <a:off x="5907325" y="1036305"/>
                <a:ext cx="457200" cy="665466"/>
                <a:chOff x="5550612" y="891423"/>
                <a:chExt cx="457200" cy="665466"/>
              </a:xfrm>
            </p:grpSpPr>
            <p:pic>
              <p:nvPicPr>
                <p:cNvPr id="100" name="図 99">
                  <a:extLst>
                    <a:ext uri="{FF2B5EF4-FFF2-40B4-BE49-F238E27FC236}">
                      <a16:creationId xmlns:a16="http://schemas.microsoft.com/office/drawing/2014/main" id="{0C444776-C3BC-9D4D-9F6B-48BCBBBAC0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50612" y="891423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45" name="図 144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3D85917-9A8E-F04A-8266-32B75D7254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50612" y="1086989"/>
                  <a:ext cx="4572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1" name="グループ化 200">
                <a:extLst>
                  <a:ext uri="{FF2B5EF4-FFF2-40B4-BE49-F238E27FC236}">
                    <a16:creationId xmlns:a16="http://schemas.microsoft.com/office/drawing/2014/main" id="{1AD4FFC1-CEBF-FF4A-ACD6-80B55097E0BF}"/>
                  </a:ext>
                </a:extLst>
              </p:cNvPr>
              <p:cNvGrpSpPr/>
              <p:nvPr/>
            </p:nvGrpSpPr>
            <p:grpSpPr>
              <a:xfrm>
                <a:off x="4813354" y="1036305"/>
                <a:ext cx="469900" cy="665466"/>
                <a:chOff x="4379326" y="891423"/>
                <a:chExt cx="469900" cy="665466"/>
              </a:xfrm>
            </p:grpSpPr>
            <p:pic>
              <p:nvPicPr>
                <p:cNvPr id="106" name="図 105">
                  <a:extLst>
                    <a:ext uri="{FF2B5EF4-FFF2-40B4-BE49-F238E27FC236}">
                      <a16:creationId xmlns:a16="http://schemas.microsoft.com/office/drawing/2014/main" id="{AD1BC135-80E0-FF4A-9541-676D51C4F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79326" y="891423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49" name="図 148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2CA4A416-BBBC-FC4F-BA7D-0DF7CFB5E3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79326" y="1086989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F79A31AD-F6A6-9F45-B167-37A1B2CCB38C}"/>
                  </a:ext>
                </a:extLst>
              </p:cNvPr>
              <p:cNvGrpSpPr/>
              <p:nvPr/>
            </p:nvGrpSpPr>
            <p:grpSpPr>
              <a:xfrm>
                <a:off x="8095267" y="1036305"/>
                <a:ext cx="469900" cy="665466"/>
                <a:chOff x="7788358" y="891423"/>
                <a:chExt cx="469900" cy="665466"/>
              </a:xfrm>
            </p:grpSpPr>
            <p:pic>
              <p:nvPicPr>
                <p:cNvPr id="52" name="図 51">
                  <a:extLst>
                    <a:ext uri="{FF2B5EF4-FFF2-40B4-BE49-F238E27FC236}">
                      <a16:creationId xmlns:a16="http://schemas.microsoft.com/office/drawing/2014/main" id="{209EC358-5641-7140-8C5F-0F7DFD30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88358" y="891423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61" name="図 160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BF829DB-7936-5D4F-B8B9-67EAF8486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88358" y="1086989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0" name="グループ化 199">
                <a:extLst>
                  <a:ext uri="{FF2B5EF4-FFF2-40B4-BE49-F238E27FC236}">
                    <a16:creationId xmlns:a16="http://schemas.microsoft.com/office/drawing/2014/main" id="{F5A2E56D-EB84-2B48-A523-DD44CA0251EF}"/>
                  </a:ext>
                </a:extLst>
              </p:cNvPr>
              <p:cNvGrpSpPr/>
              <p:nvPr/>
            </p:nvGrpSpPr>
            <p:grpSpPr>
              <a:xfrm>
                <a:off x="3630483" y="1036305"/>
                <a:ext cx="558800" cy="665466"/>
                <a:chOff x="3291752" y="891423"/>
                <a:chExt cx="558800" cy="665466"/>
              </a:xfrm>
            </p:grpSpPr>
            <p:pic>
              <p:nvPicPr>
                <p:cNvPr id="113" name="図 112">
                  <a:extLst>
                    <a:ext uri="{FF2B5EF4-FFF2-40B4-BE49-F238E27FC236}">
                      <a16:creationId xmlns:a16="http://schemas.microsoft.com/office/drawing/2014/main" id="{C918D9B5-3A98-9F4B-8A59-6F049BCE04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91752" y="891423"/>
                  <a:ext cx="558800" cy="101600"/>
                </a:xfrm>
                <a:prstGeom prst="rect">
                  <a:avLst/>
                </a:prstGeom>
              </p:spPr>
            </p:pic>
            <p:pic>
              <p:nvPicPr>
                <p:cNvPr id="159" name="図 158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7552D20-0F3D-F44F-A477-83D46553CC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91752" y="1086989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5" name="グループ化 204">
                <a:extLst>
                  <a:ext uri="{FF2B5EF4-FFF2-40B4-BE49-F238E27FC236}">
                    <a16:creationId xmlns:a16="http://schemas.microsoft.com/office/drawing/2014/main" id="{5E2E1384-B5BA-1942-B870-23415E7E6F3C}"/>
                  </a:ext>
                </a:extLst>
              </p:cNvPr>
              <p:cNvGrpSpPr/>
              <p:nvPr/>
            </p:nvGrpSpPr>
            <p:grpSpPr>
              <a:xfrm>
                <a:off x="9189238" y="1036305"/>
                <a:ext cx="469900" cy="665466"/>
                <a:chOff x="9069309" y="891423"/>
                <a:chExt cx="469900" cy="665466"/>
              </a:xfrm>
            </p:grpSpPr>
            <p:pic>
              <p:nvPicPr>
                <p:cNvPr id="68" name="図 67">
                  <a:extLst>
                    <a:ext uri="{FF2B5EF4-FFF2-40B4-BE49-F238E27FC236}">
                      <a16:creationId xmlns:a16="http://schemas.microsoft.com/office/drawing/2014/main" id="{B0C226A0-1B9A-6B40-8D1A-39A538682C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069309" y="891423"/>
                  <a:ext cx="355600" cy="101600"/>
                </a:xfrm>
                <a:prstGeom prst="rect">
                  <a:avLst/>
                </a:prstGeom>
              </p:spPr>
            </p:pic>
            <p:pic>
              <p:nvPicPr>
                <p:cNvPr id="178" name="図 177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DE68843F-CB56-E840-8C08-28FB92302A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69309" y="1086989"/>
                  <a:ext cx="4699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1" name="グループ化 280">
              <a:extLst>
                <a:ext uri="{FF2B5EF4-FFF2-40B4-BE49-F238E27FC236}">
                  <a16:creationId xmlns:a16="http://schemas.microsoft.com/office/drawing/2014/main" id="{EFE9893B-C765-5A49-9C4F-7C393B2F23A6}"/>
                </a:ext>
              </a:extLst>
            </p:cNvPr>
            <p:cNvGrpSpPr/>
            <p:nvPr/>
          </p:nvGrpSpPr>
          <p:grpSpPr>
            <a:xfrm>
              <a:off x="348570" y="1833448"/>
              <a:ext cx="11498514" cy="666058"/>
              <a:chOff x="348570" y="1857639"/>
              <a:chExt cx="11498514" cy="666058"/>
            </a:xfrm>
          </p:grpSpPr>
          <p:grpSp>
            <p:nvGrpSpPr>
              <p:cNvPr id="216" name="グループ化 215">
                <a:extLst>
                  <a:ext uri="{FF2B5EF4-FFF2-40B4-BE49-F238E27FC236}">
                    <a16:creationId xmlns:a16="http://schemas.microsoft.com/office/drawing/2014/main" id="{4AF3DDCC-E232-E045-85F1-97793DDE520C}"/>
                  </a:ext>
                </a:extLst>
              </p:cNvPr>
              <p:cNvGrpSpPr/>
              <p:nvPr/>
            </p:nvGrpSpPr>
            <p:grpSpPr>
              <a:xfrm>
                <a:off x="2536512" y="1857639"/>
                <a:ext cx="469900" cy="666058"/>
                <a:chOff x="2031715" y="1664693"/>
                <a:chExt cx="469900" cy="666058"/>
              </a:xfrm>
            </p:grpSpPr>
            <p:pic>
              <p:nvPicPr>
                <p:cNvPr id="15" name="図 14">
                  <a:extLst>
                    <a:ext uri="{FF2B5EF4-FFF2-40B4-BE49-F238E27FC236}">
                      <a16:creationId xmlns:a16="http://schemas.microsoft.com/office/drawing/2014/main" id="{86212313-2488-A046-A137-0FA97ECF60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31715" y="1664693"/>
                  <a:ext cx="444500" cy="101600"/>
                </a:xfrm>
                <a:prstGeom prst="rect">
                  <a:avLst/>
                </a:prstGeom>
              </p:spPr>
            </p:pic>
            <p:pic>
              <p:nvPicPr>
                <p:cNvPr id="17" name="図 16" descr="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0DC6D5DB-93BB-E94D-95CA-2228499B01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31715" y="186085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2679260-52DE-BC4A-B489-81C91CB90A04}"/>
                  </a:ext>
                </a:extLst>
              </p:cNvPr>
              <p:cNvGrpSpPr/>
              <p:nvPr/>
            </p:nvGrpSpPr>
            <p:grpSpPr>
              <a:xfrm>
                <a:off x="348570" y="1857639"/>
                <a:ext cx="469900" cy="666058"/>
                <a:chOff x="228881" y="1664693"/>
                <a:chExt cx="469900" cy="666058"/>
              </a:xfrm>
            </p:grpSpPr>
            <p:pic>
              <p:nvPicPr>
                <p:cNvPr id="61" name="図 60">
                  <a:extLst>
                    <a:ext uri="{FF2B5EF4-FFF2-40B4-BE49-F238E27FC236}">
                      <a16:creationId xmlns:a16="http://schemas.microsoft.com/office/drawing/2014/main" id="{B1AD91EC-F6CD-F64A-9B36-E8AC7D05B6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8881" y="1664693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63" name="図 62" descr="グラフ&#10;&#10;低い精度で自動的に生成された説明">
                  <a:extLst>
                    <a:ext uri="{FF2B5EF4-FFF2-40B4-BE49-F238E27FC236}">
                      <a16:creationId xmlns:a16="http://schemas.microsoft.com/office/drawing/2014/main" id="{FCA377A4-3765-3F45-8329-6AF44BF5D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8881" y="186085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0BADC7BD-2D0A-7346-8C53-A70E657BA1BC}"/>
                  </a:ext>
                </a:extLst>
              </p:cNvPr>
              <p:cNvGrpSpPr/>
              <p:nvPr/>
            </p:nvGrpSpPr>
            <p:grpSpPr>
              <a:xfrm>
                <a:off x="1442541" y="1857639"/>
                <a:ext cx="469900" cy="666058"/>
                <a:chOff x="1137318" y="1664693"/>
                <a:chExt cx="469900" cy="666058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760C0D3D-216B-F74E-9FC3-DA03A75761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37318" y="1664693"/>
                  <a:ext cx="444500" cy="101600"/>
                </a:xfrm>
                <a:prstGeom prst="rect">
                  <a:avLst/>
                </a:prstGeom>
              </p:spPr>
            </p:pic>
            <p:pic>
              <p:nvPicPr>
                <p:cNvPr id="37" name="図 36" descr="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52EDC89-04FB-7A4F-8183-19DED00CE3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7318" y="186085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9" name="グループ化 208">
                <a:extLst>
                  <a:ext uri="{FF2B5EF4-FFF2-40B4-BE49-F238E27FC236}">
                    <a16:creationId xmlns:a16="http://schemas.microsoft.com/office/drawing/2014/main" id="{54C0F7D7-146F-9543-A282-98480069E07B}"/>
                  </a:ext>
                </a:extLst>
              </p:cNvPr>
              <p:cNvGrpSpPr/>
              <p:nvPr/>
            </p:nvGrpSpPr>
            <p:grpSpPr>
              <a:xfrm>
                <a:off x="10283209" y="1857639"/>
                <a:ext cx="469900" cy="666058"/>
                <a:chOff x="10251896" y="1664693"/>
                <a:chExt cx="469900" cy="666058"/>
              </a:xfrm>
            </p:grpSpPr>
            <p:pic>
              <p:nvPicPr>
                <p:cNvPr id="79" name="図 78">
                  <a:extLst>
                    <a:ext uri="{FF2B5EF4-FFF2-40B4-BE49-F238E27FC236}">
                      <a16:creationId xmlns:a16="http://schemas.microsoft.com/office/drawing/2014/main" id="{44DBCE82-2CD5-7842-9EB8-2E5B26F30E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51896" y="1664693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21" name="図 120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26A21656-C7B9-0344-9D30-63194A7260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51896" y="186085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08" name="グループ化 207">
                <a:extLst>
                  <a:ext uri="{FF2B5EF4-FFF2-40B4-BE49-F238E27FC236}">
                    <a16:creationId xmlns:a16="http://schemas.microsoft.com/office/drawing/2014/main" id="{74066A7D-53AA-A34F-A16E-698E90F1A858}"/>
                  </a:ext>
                </a:extLst>
              </p:cNvPr>
              <p:cNvGrpSpPr/>
              <p:nvPr/>
            </p:nvGrpSpPr>
            <p:grpSpPr>
              <a:xfrm>
                <a:off x="11377184" y="1857639"/>
                <a:ext cx="469900" cy="666058"/>
                <a:chOff x="11429841" y="1664693"/>
                <a:chExt cx="469900" cy="666058"/>
              </a:xfrm>
            </p:grpSpPr>
            <p:pic>
              <p:nvPicPr>
                <p:cNvPr id="85" name="図 84">
                  <a:extLst>
                    <a:ext uri="{FF2B5EF4-FFF2-40B4-BE49-F238E27FC236}">
                      <a16:creationId xmlns:a16="http://schemas.microsoft.com/office/drawing/2014/main" id="{878C83E5-6A17-D848-A5BB-1C2555F24E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29841" y="1664693"/>
                  <a:ext cx="330200" cy="101600"/>
                </a:xfrm>
                <a:prstGeom prst="rect">
                  <a:avLst/>
                </a:prstGeom>
              </p:spPr>
            </p:pic>
            <p:pic>
              <p:nvPicPr>
                <p:cNvPr id="126" name="図 125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793B5421-6631-EA4C-B1AD-E1A6B50326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429841" y="186085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AD7D81E5-56E7-804F-9630-E592BCF4C4F8}"/>
                  </a:ext>
                </a:extLst>
              </p:cNvPr>
              <p:cNvGrpSpPr/>
              <p:nvPr/>
            </p:nvGrpSpPr>
            <p:grpSpPr>
              <a:xfrm>
                <a:off x="7001296" y="1857639"/>
                <a:ext cx="457200" cy="666058"/>
                <a:chOff x="6609473" y="1664693"/>
                <a:chExt cx="457200" cy="666058"/>
              </a:xfrm>
            </p:grpSpPr>
            <p:pic>
              <p:nvPicPr>
                <p:cNvPr id="93" name="図 92">
                  <a:extLst>
                    <a:ext uri="{FF2B5EF4-FFF2-40B4-BE49-F238E27FC236}">
                      <a16:creationId xmlns:a16="http://schemas.microsoft.com/office/drawing/2014/main" id="{6DE77903-393D-034D-B9DA-E3D58B393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09473" y="1664693"/>
                  <a:ext cx="330200" cy="101600"/>
                </a:xfrm>
                <a:prstGeom prst="rect">
                  <a:avLst/>
                </a:prstGeom>
              </p:spPr>
            </p:pic>
            <p:pic>
              <p:nvPicPr>
                <p:cNvPr id="133" name="図 132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357FCA65-A1A5-A54F-97A0-489973F600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09473" y="1860851"/>
                  <a:ext cx="4572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13" name="グループ化 212">
                <a:extLst>
                  <a:ext uri="{FF2B5EF4-FFF2-40B4-BE49-F238E27FC236}">
                    <a16:creationId xmlns:a16="http://schemas.microsoft.com/office/drawing/2014/main" id="{95231A7C-B374-A64F-8A39-93F76353BB80}"/>
                  </a:ext>
                </a:extLst>
              </p:cNvPr>
              <p:cNvGrpSpPr/>
              <p:nvPr/>
            </p:nvGrpSpPr>
            <p:grpSpPr>
              <a:xfrm>
                <a:off x="5907325" y="1857639"/>
                <a:ext cx="469900" cy="666058"/>
                <a:chOff x="5550612" y="1664693"/>
                <a:chExt cx="469900" cy="666058"/>
              </a:xfrm>
            </p:grpSpPr>
            <p:pic>
              <p:nvPicPr>
                <p:cNvPr id="101" name="図 100">
                  <a:extLst>
                    <a:ext uri="{FF2B5EF4-FFF2-40B4-BE49-F238E27FC236}">
                      <a16:creationId xmlns:a16="http://schemas.microsoft.com/office/drawing/2014/main" id="{48654AB8-4EF2-B64C-9147-C1BF1E30F2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50612" y="1664693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46" name="図 145" descr="抽象, 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E255D333-A9C2-4A4B-B209-57B62CFEDD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50612" y="186085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14" name="グループ化 213">
                <a:extLst>
                  <a:ext uri="{FF2B5EF4-FFF2-40B4-BE49-F238E27FC236}">
                    <a16:creationId xmlns:a16="http://schemas.microsoft.com/office/drawing/2014/main" id="{99402FC4-D0E8-7D47-BB31-F4691268160B}"/>
                  </a:ext>
                </a:extLst>
              </p:cNvPr>
              <p:cNvGrpSpPr/>
              <p:nvPr/>
            </p:nvGrpSpPr>
            <p:grpSpPr>
              <a:xfrm>
                <a:off x="4813354" y="1857639"/>
                <a:ext cx="469900" cy="666058"/>
                <a:chOff x="4379326" y="1664693"/>
                <a:chExt cx="469900" cy="666058"/>
              </a:xfrm>
            </p:grpSpPr>
            <p:pic>
              <p:nvPicPr>
                <p:cNvPr id="107" name="図 106">
                  <a:extLst>
                    <a:ext uri="{FF2B5EF4-FFF2-40B4-BE49-F238E27FC236}">
                      <a16:creationId xmlns:a16="http://schemas.microsoft.com/office/drawing/2014/main" id="{850300A7-7A79-D14E-8E00-FEBEB51D6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379326" y="1664693"/>
                  <a:ext cx="317500" cy="101600"/>
                </a:xfrm>
                <a:prstGeom prst="rect">
                  <a:avLst/>
                </a:prstGeom>
              </p:spPr>
            </p:pic>
            <p:pic>
              <p:nvPicPr>
                <p:cNvPr id="150" name="図 149" descr="パソコンの画面&#10;&#10;低い精度で自動的に生成された説明">
                  <a:extLst>
                    <a:ext uri="{FF2B5EF4-FFF2-40B4-BE49-F238E27FC236}">
                      <a16:creationId xmlns:a16="http://schemas.microsoft.com/office/drawing/2014/main" id="{CFF9D588-9D73-3C45-98EF-E3DC9433E9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79326" y="186085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10C6D7F1-97B8-EE46-BFCF-3A813F4BF93B}"/>
                  </a:ext>
                </a:extLst>
              </p:cNvPr>
              <p:cNvGrpSpPr/>
              <p:nvPr/>
            </p:nvGrpSpPr>
            <p:grpSpPr>
              <a:xfrm>
                <a:off x="8095267" y="1857639"/>
                <a:ext cx="469900" cy="666058"/>
                <a:chOff x="7788358" y="1664693"/>
                <a:chExt cx="469900" cy="666058"/>
              </a:xfrm>
            </p:grpSpPr>
            <p:pic>
              <p:nvPicPr>
                <p:cNvPr id="54" name="図 53">
                  <a:extLst>
                    <a:ext uri="{FF2B5EF4-FFF2-40B4-BE49-F238E27FC236}">
                      <a16:creationId xmlns:a16="http://schemas.microsoft.com/office/drawing/2014/main" id="{D44EEA08-6C3C-334D-AE47-10C7246D43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88358" y="1664693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62" name="図 161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5AC1BB70-7BAD-9B4C-970B-684C360F00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88358" y="186085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15" name="グループ化 214">
                <a:extLst>
                  <a:ext uri="{FF2B5EF4-FFF2-40B4-BE49-F238E27FC236}">
                    <a16:creationId xmlns:a16="http://schemas.microsoft.com/office/drawing/2014/main" id="{E2FB688C-00A8-9945-A5B0-827E962EEF23}"/>
                  </a:ext>
                </a:extLst>
              </p:cNvPr>
              <p:cNvGrpSpPr/>
              <p:nvPr/>
            </p:nvGrpSpPr>
            <p:grpSpPr>
              <a:xfrm>
                <a:off x="3630483" y="1857639"/>
                <a:ext cx="558800" cy="666058"/>
                <a:chOff x="3291752" y="1664693"/>
                <a:chExt cx="558800" cy="666058"/>
              </a:xfrm>
            </p:grpSpPr>
            <p:pic>
              <p:nvPicPr>
                <p:cNvPr id="114" name="図 113">
                  <a:extLst>
                    <a:ext uri="{FF2B5EF4-FFF2-40B4-BE49-F238E27FC236}">
                      <a16:creationId xmlns:a16="http://schemas.microsoft.com/office/drawing/2014/main" id="{36B3B358-B62B-0C4C-90F2-422B98BDCF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91752" y="1664693"/>
                  <a:ext cx="558800" cy="101600"/>
                </a:xfrm>
                <a:prstGeom prst="rect">
                  <a:avLst/>
                </a:prstGeom>
              </p:spPr>
            </p:pic>
            <p:pic>
              <p:nvPicPr>
                <p:cNvPr id="167" name="図 166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48853AF-A872-194C-AEC4-DC7FF49149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91752" y="1860851"/>
                  <a:ext cx="4572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グループ化 209">
                <a:extLst>
                  <a:ext uri="{FF2B5EF4-FFF2-40B4-BE49-F238E27FC236}">
                    <a16:creationId xmlns:a16="http://schemas.microsoft.com/office/drawing/2014/main" id="{706220C4-73B2-4347-AD65-AF9092F04650}"/>
                  </a:ext>
                </a:extLst>
              </p:cNvPr>
              <p:cNvGrpSpPr/>
              <p:nvPr/>
            </p:nvGrpSpPr>
            <p:grpSpPr>
              <a:xfrm>
                <a:off x="9189238" y="1857639"/>
                <a:ext cx="469900" cy="666058"/>
                <a:chOff x="9069309" y="1664693"/>
                <a:chExt cx="469900" cy="666058"/>
              </a:xfrm>
            </p:grpSpPr>
            <p:pic>
              <p:nvPicPr>
                <p:cNvPr id="70" name="図 69">
                  <a:extLst>
                    <a:ext uri="{FF2B5EF4-FFF2-40B4-BE49-F238E27FC236}">
                      <a16:creationId xmlns:a16="http://schemas.microsoft.com/office/drawing/2014/main" id="{E3363444-2FD1-2D44-A789-F17F4EB009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069309" y="1664693"/>
                  <a:ext cx="355600" cy="101600"/>
                </a:xfrm>
                <a:prstGeom prst="rect">
                  <a:avLst/>
                </a:prstGeom>
              </p:spPr>
            </p:pic>
            <p:pic>
              <p:nvPicPr>
                <p:cNvPr id="179" name="図 178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6701BF1D-083E-8F45-815B-F50742D7A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69309" y="1860851"/>
                  <a:ext cx="4699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2" name="グループ化 281">
              <a:extLst>
                <a:ext uri="{FF2B5EF4-FFF2-40B4-BE49-F238E27FC236}">
                  <a16:creationId xmlns:a16="http://schemas.microsoft.com/office/drawing/2014/main" id="{F2B449F4-C6CB-6842-89BB-4174BF0B9B27}"/>
                </a:ext>
              </a:extLst>
            </p:cNvPr>
            <p:cNvGrpSpPr/>
            <p:nvPr/>
          </p:nvGrpSpPr>
          <p:grpSpPr>
            <a:xfrm>
              <a:off x="348570" y="2671501"/>
              <a:ext cx="11498514" cy="666468"/>
              <a:chOff x="348570" y="2679565"/>
              <a:chExt cx="11498514" cy="666468"/>
            </a:xfrm>
          </p:grpSpPr>
          <p:grpSp>
            <p:nvGrpSpPr>
              <p:cNvPr id="221" name="グループ化 220">
                <a:extLst>
                  <a:ext uri="{FF2B5EF4-FFF2-40B4-BE49-F238E27FC236}">
                    <a16:creationId xmlns:a16="http://schemas.microsoft.com/office/drawing/2014/main" id="{946BEC3C-7D4E-1E45-9666-B921A96050AA}"/>
                  </a:ext>
                </a:extLst>
              </p:cNvPr>
              <p:cNvGrpSpPr/>
              <p:nvPr/>
            </p:nvGrpSpPr>
            <p:grpSpPr>
              <a:xfrm>
                <a:off x="2536512" y="2679565"/>
                <a:ext cx="469900" cy="666468"/>
                <a:chOff x="2031715" y="2472833"/>
                <a:chExt cx="469900" cy="666468"/>
              </a:xfrm>
            </p:grpSpPr>
            <p:pic>
              <p:nvPicPr>
                <p:cNvPr id="19" name="図 18">
                  <a:extLst>
                    <a:ext uri="{FF2B5EF4-FFF2-40B4-BE49-F238E27FC236}">
                      <a16:creationId xmlns:a16="http://schemas.microsoft.com/office/drawing/2014/main" id="{07696B36-CCE6-8546-BFB8-1DE5C8F69A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031715" y="2472833"/>
                  <a:ext cx="444500" cy="101600"/>
                </a:xfrm>
                <a:prstGeom prst="rect">
                  <a:avLst/>
                </a:prstGeom>
              </p:spPr>
            </p:pic>
            <p:pic>
              <p:nvPicPr>
                <p:cNvPr id="21" name="図 20" descr="テーブル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493509DF-EDD4-754E-B9D0-B74E7380CA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31715" y="266940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19" name="グループ化 218">
                <a:extLst>
                  <a:ext uri="{FF2B5EF4-FFF2-40B4-BE49-F238E27FC236}">
                    <a16:creationId xmlns:a16="http://schemas.microsoft.com/office/drawing/2014/main" id="{97FBF296-5D3A-F14D-B9DE-00DBFAFC81B9}"/>
                  </a:ext>
                </a:extLst>
              </p:cNvPr>
              <p:cNvGrpSpPr/>
              <p:nvPr/>
            </p:nvGrpSpPr>
            <p:grpSpPr>
              <a:xfrm>
                <a:off x="348570" y="2679565"/>
                <a:ext cx="469900" cy="666468"/>
                <a:chOff x="228881" y="2472833"/>
                <a:chExt cx="469900" cy="666468"/>
              </a:xfrm>
            </p:grpSpPr>
            <p:pic>
              <p:nvPicPr>
                <p:cNvPr id="65" name="図 64">
                  <a:extLst>
                    <a:ext uri="{FF2B5EF4-FFF2-40B4-BE49-F238E27FC236}">
                      <a16:creationId xmlns:a16="http://schemas.microsoft.com/office/drawing/2014/main" id="{1690658A-B5A7-FC4A-A19A-49C96105D9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8881" y="2472833"/>
                  <a:ext cx="381000" cy="101600"/>
                </a:xfrm>
                <a:prstGeom prst="rect">
                  <a:avLst/>
                </a:prstGeom>
              </p:spPr>
            </p:pic>
            <p:pic>
              <p:nvPicPr>
                <p:cNvPr id="67" name="図 66" descr="グラフ&#10;&#10;低い精度で自動的に生成された説明">
                  <a:extLst>
                    <a:ext uri="{FF2B5EF4-FFF2-40B4-BE49-F238E27FC236}">
                      <a16:creationId xmlns:a16="http://schemas.microsoft.com/office/drawing/2014/main" id="{5EB0E61C-67DD-F24A-9E55-568E3BE6AB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8881" y="266940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20" name="グループ化 219">
                <a:extLst>
                  <a:ext uri="{FF2B5EF4-FFF2-40B4-BE49-F238E27FC236}">
                    <a16:creationId xmlns:a16="http://schemas.microsoft.com/office/drawing/2014/main" id="{CEF185B5-4AD2-0C43-BA5C-4538C8C13534}"/>
                  </a:ext>
                </a:extLst>
              </p:cNvPr>
              <p:cNvGrpSpPr/>
              <p:nvPr/>
            </p:nvGrpSpPr>
            <p:grpSpPr>
              <a:xfrm>
                <a:off x="1442541" y="2679565"/>
                <a:ext cx="469900" cy="666468"/>
                <a:chOff x="1137318" y="2472833"/>
                <a:chExt cx="469900" cy="666468"/>
              </a:xfrm>
            </p:grpSpPr>
            <p:pic>
              <p:nvPicPr>
                <p:cNvPr id="39" name="図 38">
                  <a:extLst>
                    <a:ext uri="{FF2B5EF4-FFF2-40B4-BE49-F238E27FC236}">
                      <a16:creationId xmlns:a16="http://schemas.microsoft.com/office/drawing/2014/main" id="{7CB7185B-D1EE-0843-8B76-A764DA184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7318" y="2472833"/>
                  <a:ext cx="419100" cy="101600"/>
                </a:xfrm>
                <a:prstGeom prst="rect">
                  <a:avLst/>
                </a:prstGeom>
              </p:spPr>
            </p:pic>
            <p:pic>
              <p:nvPicPr>
                <p:cNvPr id="41" name="図 40" descr="カレンダー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8FEA05B-72FC-734B-93EC-8189DDDFF2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7318" y="266940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28" name="グループ化 227">
                <a:extLst>
                  <a:ext uri="{FF2B5EF4-FFF2-40B4-BE49-F238E27FC236}">
                    <a16:creationId xmlns:a16="http://schemas.microsoft.com/office/drawing/2014/main" id="{C59E9781-95C1-0B43-A2BF-9866FE35BE76}"/>
                  </a:ext>
                </a:extLst>
              </p:cNvPr>
              <p:cNvGrpSpPr/>
              <p:nvPr/>
            </p:nvGrpSpPr>
            <p:grpSpPr>
              <a:xfrm>
                <a:off x="10283209" y="2679565"/>
                <a:ext cx="469900" cy="666468"/>
                <a:chOff x="10251896" y="2472833"/>
                <a:chExt cx="469900" cy="666468"/>
              </a:xfrm>
            </p:grpSpPr>
            <p:pic>
              <p:nvPicPr>
                <p:cNvPr id="80" name="図 79">
                  <a:extLst>
                    <a:ext uri="{FF2B5EF4-FFF2-40B4-BE49-F238E27FC236}">
                      <a16:creationId xmlns:a16="http://schemas.microsoft.com/office/drawing/2014/main" id="{2A846537-894D-334F-A735-A0475360A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251896" y="2472833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22" name="図 121" descr="図形&#10;&#10;中程度の精度で自動的に生成された説明">
                  <a:extLst>
                    <a:ext uri="{FF2B5EF4-FFF2-40B4-BE49-F238E27FC236}">
                      <a16:creationId xmlns:a16="http://schemas.microsoft.com/office/drawing/2014/main" id="{D5737AD3-138E-8345-A720-7BEC1E426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51896" y="266940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29" name="グループ化 228">
                <a:extLst>
                  <a:ext uri="{FF2B5EF4-FFF2-40B4-BE49-F238E27FC236}">
                    <a16:creationId xmlns:a16="http://schemas.microsoft.com/office/drawing/2014/main" id="{F39F47E4-E043-A041-B9BD-4912F25B1F4F}"/>
                  </a:ext>
                </a:extLst>
              </p:cNvPr>
              <p:cNvGrpSpPr/>
              <p:nvPr/>
            </p:nvGrpSpPr>
            <p:grpSpPr>
              <a:xfrm>
                <a:off x="11377184" y="2679565"/>
                <a:ext cx="469900" cy="666468"/>
                <a:chOff x="11429841" y="2472833"/>
                <a:chExt cx="469900" cy="666468"/>
              </a:xfrm>
            </p:grpSpPr>
            <p:pic>
              <p:nvPicPr>
                <p:cNvPr id="86" name="図 85">
                  <a:extLst>
                    <a:ext uri="{FF2B5EF4-FFF2-40B4-BE49-F238E27FC236}">
                      <a16:creationId xmlns:a16="http://schemas.microsoft.com/office/drawing/2014/main" id="{9250FD9F-3507-F74D-8C66-22CD391AD7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429841" y="2472833"/>
                  <a:ext cx="330200" cy="101600"/>
                </a:xfrm>
                <a:prstGeom prst="rect">
                  <a:avLst/>
                </a:prstGeom>
              </p:spPr>
            </p:pic>
            <p:pic>
              <p:nvPicPr>
                <p:cNvPr id="127" name="図 126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36B99CE2-73AD-D143-BFF2-89EE0109C6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429841" y="266940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25" name="グループ化 224">
                <a:extLst>
                  <a:ext uri="{FF2B5EF4-FFF2-40B4-BE49-F238E27FC236}">
                    <a16:creationId xmlns:a16="http://schemas.microsoft.com/office/drawing/2014/main" id="{661B79BC-802C-4A4C-8598-C25E607A70B1}"/>
                  </a:ext>
                </a:extLst>
              </p:cNvPr>
              <p:cNvGrpSpPr/>
              <p:nvPr/>
            </p:nvGrpSpPr>
            <p:grpSpPr>
              <a:xfrm>
                <a:off x="7001296" y="2679565"/>
                <a:ext cx="469900" cy="666468"/>
                <a:chOff x="6609473" y="2472833"/>
                <a:chExt cx="469900" cy="666468"/>
              </a:xfrm>
            </p:grpSpPr>
            <p:pic>
              <p:nvPicPr>
                <p:cNvPr id="94" name="図 93">
                  <a:extLst>
                    <a:ext uri="{FF2B5EF4-FFF2-40B4-BE49-F238E27FC236}">
                      <a16:creationId xmlns:a16="http://schemas.microsoft.com/office/drawing/2014/main" id="{4C37611C-DAEA-5A4E-854A-FE25AF920A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609473" y="2472833"/>
                  <a:ext cx="330200" cy="101600"/>
                </a:xfrm>
                <a:prstGeom prst="rect">
                  <a:avLst/>
                </a:prstGeom>
              </p:spPr>
            </p:pic>
            <p:pic>
              <p:nvPicPr>
                <p:cNvPr id="134" name="図 133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8313BE6-CE36-D047-818E-BE7240B7B4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09473" y="266940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8DB2886D-8CAE-4148-B2B0-A49FAEE7C808}"/>
                  </a:ext>
                </a:extLst>
              </p:cNvPr>
              <p:cNvGrpSpPr/>
              <p:nvPr/>
            </p:nvGrpSpPr>
            <p:grpSpPr>
              <a:xfrm>
                <a:off x="5907325" y="2679565"/>
                <a:ext cx="469900" cy="666468"/>
                <a:chOff x="5550612" y="2472833"/>
                <a:chExt cx="469900" cy="666468"/>
              </a:xfrm>
            </p:grpSpPr>
            <p:pic>
              <p:nvPicPr>
                <p:cNvPr id="102" name="図 101">
                  <a:extLst>
                    <a:ext uri="{FF2B5EF4-FFF2-40B4-BE49-F238E27FC236}">
                      <a16:creationId xmlns:a16="http://schemas.microsoft.com/office/drawing/2014/main" id="{06C28440-D017-9C4F-9797-0D78733DA9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50612" y="2472833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47" name="図 146" descr="パソコンの画面&#10;&#10;低い精度で自動的に生成された説明">
                  <a:extLst>
                    <a:ext uri="{FF2B5EF4-FFF2-40B4-BE49-F238E27FC236}">
                      <a16:creationId xmlns:a16="http://schemas.microsoft.com/office/drawing/2014/main" id="{95238CF0-B444-2D4F-9D9E-E1347B1303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50612" y="266940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23" name="グループ化 222">
                <a:extLst>
                  <a:ext uri="{FF2B5EF4-FFF2-40B4-BE49-F238E27FC236}">
                    <a16:creationId xmlns:a16="http://schemas.microsoft.com/office/drawing/2014/main" id="{0AF34110-287D-804E-A5FE-1F9DBA21C317}"/>
                  </a:ext>
                </a:extLst>
              </p:cNvPr>
              <p:cNvGrpSpPr/>
              <p:nvPr/>
            </p:nvGrpSpPr>
            <p:grpSpPr>
              <a:xfrm>
                <a:off x="4813354" y="2679565"/>
                <a:ext cx="469900" cy="666468"/>
                <a:chOff x="4379326" y="2472833"/>
                <a:chExt cx="469900" cy="666468"/>
              </a:xfrm>
            </p:grpSpPr>
            <p:pic>
              <p:nvPicPr>
                <p:cNvPr id="108" name="図 107">
                  <a:extLst>
                    <a:ext uri="{FF2B5EF4-FFF2-40B4-BE49-F238E27FC236}">
                      <a16:creationId xmlns:a16="http://schemas.microsoft.com/office/drawing/2014/main" id="{6384F2A6-F5C4-8248-A66D-034E9DB71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379326" y="2472833"/>
                  <a:ext cx="317500" cy="101600"/>
                </a:xfrm>
                <a:prstGeom prst="rect">
                  <a:avLst/>
                </a:prstGeom>
              </p:spPr>
            </p:pic>
            <p:pic>
              <p:nvPicPr>
                <p:cNvPr id="157" name="図 156" descr="抽象, 挿絵, 建物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CA1B76A0-6A75-044E-A684-20C576EB69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79326" y="266940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26" name="グループ化 225">
                <a:extLst>
                  <a:ext uri="{FF2B5EF4-FFF2-40B4-BE49-F238E27FC236}">
                    <a16:creationId xmlns:a16="http://schemas.microsoft.com/office/drawing/2014/main" id="{C053DE45-2BAB-C942-9406-144B1C45DE74}"/>
                  </a:ext>
                </a:extLst>
              </p:cNvPr>
              <p:cNvGrpSpPr/>
              <p:nvPr/>
            </p:nvGrpSpPr>
            <p:grpSpPr>
              <a:xfrm>
                <a:off x="8095267" y="2679565"/>
                <a:ext cx="469900" cy="666468"/>
                <a:chOff x="7788358" y="2472833"/>
                <a:chExt cx="469900" cy="666468"/>
              </a:xfrm>
            </p:grpSpPr>
            <p:pic>
              <p:nvPicPr>
                <p:cNvPr id="56" name="図 55">
                  <a:extLst>
                    <a:ext uri="{FF2B5EF4-FFF2-40B4-BE49-F238E27FC236}">
                      <a16:creationId xmlns:a16="http://schemas.microsoft.com/office/drawing/2014/main" id="{D8281D6A-C938-5147-8DA7-0E8CB47F87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88358" y="2472833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63" name="図 162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398E222-E10B-704C-9D59-E69FE5405E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88358" y="2669401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22" name="グループ化 221">
                <a:extLst>
                  <a:ext uri="{FF2B5EF4-FFF2-40B4-BE49-F238E27FC236}">
                    <a16:creationId xmlns:a16="http://schemas.microsoft.com/office/drawing/2014/main" id="{A04AAFBF-56B8-9E45-8D56-23295AE55379}"/>
                  </a:ext>
                </a:extLst>
              </p:cNvPr>
              <p:cNvGrpSpPr/>
              <p:nvPr/>
            </p:nvGrpSpPr>
            <p:grpSpPr>
              <a:xfrm>
                <a:off x="3630483" y="2679565"/>
                <a:ext cx="558800" cy="653768"/>
                <a:chOff x="3291752" y="2472833"/>
                <a:chExt cx="558800" cy="653768"/>
              </a:xfrm>
            </p:grpSpPr>
            <p:pic>
              <p:nvPicPr>
                <p:cNvPr id="115" name="図 114">
                  <a:extLst>
                    <a:ext uri="{FF2B5EF4-FFF2-40B4-BE49-F238E27FC236}">
                      <a16:creationId xmlns:a16="http://schemas.microsoft.com/office/drawing/2014/main" id="{24BAC889-332E-0E44-8463-316693E15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91752" y="2472833"/>
                  <a:ext cx="558800" cy="101600"/>
                </a:xfrm>
                <a:prstGeom prst="rect">
                  <a:avLst/>
                </a:prstGeom>
              </p:spPr>
            </p:pic>
            <p:pic>
              <p:nvPicPr>
                <p:cNvPr id="168" name="図 167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CA3A3A47-A8F0-AF43-B3AC-355B17D32A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91752" y="2669401"/>
                  <a:ext cx="4699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227" name="グループ化 226">
                <a:extLst>
                  <a:ext uri="{FF2B5EF4-FFF2-40B4-BE49-F238E27FC236}">
                    <a16:creationId xmlns:a16="http://schemas.microsoft.com/office/drawing/2014/main" id="{F30DB7DB-5352-AB45-9BF3-856A9DB1DDB8}"/>
                  </a:ext>
                </a:extLst>
              </p:cNvPr>
              <p:cNvGrpSpPr/>
              <p:nvPr/>
            </p:nvGrpSpPr>
            <p:grpSpPr>
              <a:xfrm>
                <a:off x="9189238" y="2679565"/>
                <a:ext cx="469900" cy="666468"/>
                <a:chOff x="9069309" y="2472833"/>
                <a:chExt cx="469900" cy="666468"/>
              </a:xfrm>
            </p:grpSpPr>
            <p:pic>
              <p:nvPicPr>
                <p:cNvPr id="72" name="図 71">
                  <a:extLst>
                    <a:ext uri="{FF2B5EF4-FFF2-40B4-BE49-F238E27FC236}">
                      <a16:creationId xmlns:a16="http://schemas.microsoft.com/office/drawing/2014/main" id="{559005F8-EF32-3D45-8113-619BADC2F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069309" y="2472833"/>
                  <a:ext cx="355600" cy="101600"/>
                </a:xfrm>
                <a:prstGeom prst="rect">
                  <a:avLst/>
                </a:prstGeom>
              </p:spPr>
            </p:pic>
            <p:pic>
              <p:nvPicPr>
                <p:cNvPr id="180" name="図 179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DE32C4D6-69FF-5649-BD20-99CBE7044C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69309" y="2669401"/>
                  <a:ext cx="469900" cy="469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3" name="グループ化 282">
              <a:extLst>
                <a:ext uri="{FF2B5EF4-FFF2-40B4-BE49-F238E27FC236}">
                  <a16:creationId xmlns:a16="http://schemas.microsoft.com/office/drawing/2014/main" id="{DF47499B-283D-7C47-A830-1E9F885B91A9}"/>
                </a:ext>
              </a:extLst>
            </p:cNvPr>
            <p:cNvGrpSpPr/>
            <p:nvPr/>
          </p:nvGrpSpPr>
          <p:grpSpPr>
            <a:xfrm>
              <a:off x="348570" y="3509964"/>
              <a:ext cx="11498514" cy="666734"/>
              <a:chOff x="348570" y="3501901"/>
              <a:chExt cx="11498514" cy="666734"/>
            </a:xfrm>
          </p:grpSpPr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30858694-ECE5-4944-BB17-948C06DF7FC9}"/>
                  </a:ext>
                </a:extLst>
              </p:cNvPr>
              <p:cNvGrpSpPr/>
              <p:nvPr/>
            </p:nvGrpSpPr>
            <p:grpSpPr>
              <a:xfrm>
                <a:off x="2536512" y="3501901"/>
                <a:ext cx="457200" cy="666734"/>
                <a:chOff x="2031715" y="3320554"/>
                <a:chExt cx="457200" cy="666734"/>
              </a:xfrm>
            </p:grpSpPr>
            <p:pic>
              <p:nvPicPr>
                <p:cNvPr id="20" name="図 19">
                  <a:extLst>
                    <a:ext uri="{FF2B5EF4-FFF2-40B4-BE49-F238E27FC236}">
                      <a16:creationId xmlns:a16="http://schemas.microsoft.com/office/drawing/2014/main" id="{B09AC558-EDB9-6046-98B8-4CDB47FEC6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31715" y="3320554"/>
                  <a:ext cx="444500" cy="101600"/>
                </a:xfrm>
                <a:prstGeom prst="rect">
                  <a:avLst/>
                </a:prstGeom>
              </p:spPr>
            </p:pic>
            <p:pic>
              <p:nvPicPr>
                <p:cNvPr id="23" name="図 22" descr="カレンダー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AD0AB32-2DC9-A04C-8921-9C2DAECCB6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1715" y="3517388"/>
                  <a:ext cx="4572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30" name="グループ化 229">
                <a:extLst>
                  <a:ext uri="{FF2B5EF4-FFF2-40B4-BE49-F238E27FC236}">
                    <a16:creationId xmlns:a16="http://schemas.microsoft.com/office/drawing/2014/main" id="{BB064988-1B8E-0A48-9EA8-DE0A4EAE99DB}"/>
                  </a:ext>
                </a:extLst>
              </p:cNvPr>
              <p:cNvGrpSpPr/>
              <p:nvPr/>
            </p:nvGrpSpPr>
            <p:grpSpPr>
              <a:xfrm>
                <a:off x="348570" y="3501901"/>
                <a:ext cx="469900" cy="666734"/>
                <a:chOff x="228881" y="3320554"/>
                <a:chExt cx="469900" cy="666734"/>
              </a:xfrm>
            </p:grpSpPr>
            <p:pic>
              <p:nvPicPr>
                <p:cNvPr id="69" name="図 68">
                  <a:extLst>
                    <a:ext uri="{FF2B5EF4-FFF2-40B4-BE49-F238E27FC236}">
                      <a16:creationId xmlns:a16="http://schemas.microsoft.com/office/drawing/2014/main" id="{59A472AE-5E96-2C44-9232-4796434C1C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28881" y="3320554"/>
                  <a:ext cx="431800" cy="101600"/>
                </a:xfrm>
                <a:prstGeom prst="rect">
                  <a:avLst/>
                </a:prstGeom>
              </p:spPr>
            </p:pic>
            <p:pic>
              <p:nvPicPr>
                <p:cNvPr id="71" name="図 70" descr="カレンダー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5218B498-76F4-2647-AF7C-10FEE0A1C8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8881" y="351738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31" name="グループ化 230">
                <a:extLst>
                  <a:ext uri="{FF2B5EF4-FFF2-40B4-BE49-F238E27FC236}">
                    <a16:creationId xmlns:a16="http://schemas.microsoft.com/office/drawing/2014/main" id="{FF0BDB76-5145-3547-B271-EAD76CB965FA}"/>
                  </a:ext>
                </a:extLst>
              </p:cNvPr>
              <p:cNvGrpSpPr/>
              <p:nvPr/>
            </p:nvGrpSpPr>
            <p:grpSpPr>
              <a:xfrm>
                <a:off x="1442541" y="3501901"/>
                <a:ext cx="469900" cy="666734"/>
                <a:chOff x="1137318" y="3320554"/>
                <a:chExt cx="469900" cy="666734"/>
              </a:xfrm>
            </p:grpSpPr>
            <p:pic>
              <p:nvPicPr>
                <p:cNvPr id="43" name="図 42">
                  <a:extLst>
                    <a:ext uri="{FF2B5EF4-FFF2-40B4-BE49-F238E27FC236}">
                      <a16:creationId xmlns:a16="http://schemas.microsoft.com/office/drawing/2014/main" id="{28BD3179-1D7F-7044-8A7C-131F3B226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7318" y="3320554"/>
                  <a:ext cx="419100" cy="101600"/>
                </a:xfrm>
                <a:prstGeom prst="rect">
                  <a:avLst/>
                </a:prstGeom>
              </p:spPr>
            </p:pic>
            <p:pic>
              <p:nvPicPr>
                <p:cNvPr id="4" name="図 3" descr="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3383E084-8E6A-0443-AA3A-2820E4EC98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7318" y="351738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39" name="グループ化 238">
                <a:extLst>
                  <a:ext uri="{FF2B5EF4-FFF2-40B4-BE49-F238E27FC236}">
                    <a16:creationId xmlns:a16="http://schemas.microsoft.com/office/drawing/2014/main" id="{25EE8325-7E8C-8D4B-9039-46A3B249C447}"/>
                  </a:ext>
                </a:extLst>
              </p:cNvPr>
              <p:cNvGrpSpPr/>
              <p:nvPr/>
            </p:nvGrpSpPr>
            <p:grpSpPr>
              <a:xfrm>
                <a:off x="10283209" y="3501901"/>
                <a:ext cx="469900" cy="666734"/>
                <a:chOff x="10251896" y="3320554"/>
                <a:chExt cx="469900" cy="666734"/>
              </a:xfrm>
            </p:grpSpPr>
            <p:pic>
              <p:nvPicPr>
                <p:cNvPr id="81" name="図 80">
                  <a:extLst>
                    <a:ext uri="{FF2B5EF4-FFF2-40B4-BE49-F238E27FC236}">
                      <a16:creationId xmlns:a16="http://schemas.microsoft.com/office/drawing/2014/main" id="{00455E15-4196-C246-A8D1-D48725C99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251896" y="3320554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23" name="図 122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0E50094B-DF25-BB4C-B589-F78D3A08C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51896" y="351738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40" name="グループ化 239">
                <a:extLst>
                  <a:ext uri="{FF2B5EF4-FFF2-40B4-BE49-F238E27FC236}">
                    <a16:creationId xmlns:a16="http://schemas.microsoft.com/office/drawing/2014/main" id="{451A52A5-F290-134E-BF35-B6977237DF0F}"/>
                  </a:ext>
                </a:extLst>
              </p:cNvPr>
              <p:cNvGrpSpPr/>
              <p:nvPr/>
            </p:nvGrpSpPr>
            <p:grpSpPr>
              <a:xfrm>
                <a:off x="11377184" y="3501901"/>
                <a:ext cx="469900" cy="666734"/>
                <a:chOff x="11429841" y="3320554"/>
                <a:chExt cx="469900" cy="666734"/>
              </a:xfrm>
            </p:grpSpPr>
            <p:pic>
              <p:nvPicPr>
                <p:cNvPr id="87" name="図 86">
                  <a:extLst>
                    <a:ext uri="{FF2B5EF4-FFF2-40B4-BE49-F238E27FC236}">
                      <a16:creationId xmlns:a16="http://schemas.microsoft.com/office/drawing/2014/main" id="{91C198B8-0E28-E74C-B191-3A221DEBEA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429841" y="3320554"/>
                  <a:ext cx="381000" cy="101600"/>
                </a:xfrm>
                <a:prstGeom prst="rect">
                  <a:avLst/>
                </a:prstGeom>
              </p:spPr>
            </p:pic>
            <p:pic>
              <p:nvPicPr>
                <p:cNvPr id="128" name="図 127" descr="図形&#10;&#10;自動的に生成された説明">
                  <a:extLst>
                    <a:ext uri="{FF2B5EF4-FFF2-40B4-BE49-F238E27FC236}">
                      <a16:creationId xmlns:a16="http://schemas.microsoft.com/office/drawing/2014/main" id="{9B8ABA61-AF49-F941-8931-2F2FBC75D8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429841" y="351738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36" name="グループ化 235">
                <a:extLst>
                  <a:ext uri="{FF2B5EF4-FFF2-40B4-BE49-F238E27FC236}">
                    <a16:creationId xmlns:a16="http://schemas.microsoft.com/office/drawing/2014/main" id="{D2724B0E-0507-8F49-90B7-E0E8F45BBA5B}"/>
                  </a:ext>
                </a:extLst>
              </p:cNvPr>
              <p:cNvGrpSpPr/>
              <p:nvPr/>
            </p:nvGrpSpPr>
            <p:grpSpPr>
              <a:xfrm>
                <a:off x="7001296" y="3501901"/>
                <a:ext cx="469900" cy="666734"/>
                <a:chOff x="6609473" y="3320554"/>
                <a:chExt cx="469900" cy="666734"/>
              </a:xfrm>
            </p:grpSpPr>
            <p:pic>
              <p:nvPicPr>
                <p:cNvPr id="95" name="図 94">
                  <a:extLst>
                    <a:ext uri="{FF2B5EF4-FFF2-40B4-BE49-F238E27FC236}">
                      <a16:creationId xmlns:a16="http://schemas.microsoft.com/office/drawing/2014/main" id="{03BEC3D9-7980-B64F-B445-A7ED6598E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609473" y="3320554"/>
                  <a:ext cx="304800" cy="101600"/>
                </a:xfrm>
                <a:prstGeom prst="rect">
                  <a:avLst/>
                </a:prstGeom>
              </p:spPr>
            </p:pic>
            <p:pic>
              <p:nvPicPr>
                <p:cNvPr id="135" name="図 134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771D8C2-F47C-214E-9C1C-85C3AFE440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09473" y="351738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35" name="グループ化 234">
                <a:extLst>
                  <a:ext uri="{FF2B5EF4-FFF2-40B4-BE49-F238E27FC236}">
                    <a16:creationId xmlns:a16="http://schemas.microsoft.com/office/drawing/2014/main" id="{06FDCAD2-2BAB-7A40-9CE9-522DE7E3429A}"/>
                  </a:ext>
                </a:extLst>
              </p:cNvPr>
              <p:cNvGrpSpPr/>
              <p:nvPr/>
            </p:nvGrpSpPr>
            <p:grpSpPr>
              <a:xfrm>
                <a:off x="5907325" y="3501901"/>
                <a:ext cx="469900" cy="666734"/>
                <a:chOff x="5550612" y="3320554"/>
                <a:chExt cx="469900" cy="666734"/>
              </a:xfrm>
            </p:grpSpPr>
            <p:pic>
              <p:nvPicPr>
                <p:cNvPr id="103" name="図 102">
                  <a:extLst>
                    <a:ext uri="{FF2B5EF4-FFF2-40B4-BE49-F238E27FC236}">
                      <a16:creationId xmlns:a16="http://schemas.microsoft.com/office/drawing/2014/main" id="{27016A1D-5CDE-3244-860A-52B5C4697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50612" y="3320554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53" name="図 152" descr="テーブル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67A88740-2125-7A4C-B9F8-A1AD3F5D0B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50612" y="351738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34" name="グループ化 233">
                <a:extLst>
                  <a:ext uri="{FF2B5EF4-FFF2-40B4-BE49-F238E27FC236}">
                    <a16:creationId xmlns:a16="http://schemas.microsoft.com/office/drawing/2014/main" id="{A9CE4012-D976-DB4B-9195-687DA9DFC9D5}"/>
                  </a:ext>
                </a:extLst>
              </p:cNvPr>
              <p:cNvGrpSpPr/>
              <p:nvPr/>
            </p:nvGrpSpPr>
            <p:grpSpPr>
              <a:xfrm>
                <a:off x="4813354" y="3501901"/>
                <a:ext cx="469900" cy="666734"/>
                <a:chOff x="4379326" y="3320554"/>
                <a:chExt cx="469900" cy="666734"/>
              </a:xfrm>
            </p:grpSpPr>
            <p:pic>
              <p:nvPicPr>
                <p:cNvPr id="110" name="図 109">
                  <a:extLst>
                    <a:ext uri="{FF2B5EF4-FFF2-40B4-BE49-F238E27FC236}">
                      <a16:creationId xmlns:a16="http://schemas.microsoft.com/office/drawing/2014/main" id="{24D399A7-11C6-C743-B621-B43A8A0A48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79326" y="3320554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54" name="図 153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5592EE60-5DD4-204C-A0A2-34A66A891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79326" y="351738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E0F57A12-8386-5E4F-91B4-DE918B1543BD}"/>
                  </a:ext>
                </a:extLst>
              </p:cNvPr>
              <p:cNvGrpSpPr/>
              <p:nvPr/>
            </p:nvGrpSpPr>
            <p:grpSpPr>
              <a:xfrm>
                <a:off x="8095267" y="3501901"/>
                <a:ext cx="469900" cy="666734"/>
                <a:chOff x="7788358" y="3320554"/>
                <a:chExt cx="469900" cy="666734"/>
              </a:xfrm>
            </p:grpSpPr>
            <p:pic>
              <p:nvPicPr>
                <p:cNvPr id="58" name="図 57">
                  <a:extLst>
                    <a:ext uri="{FF2B5EF4-FFF2-40B4-BE49-F238E27FC236}">
                      <a16:creationId xmlns:a16="http://schemas.microsoft.com/office/drawing/2014/main" id="{74947826-33DC-1A48-89F3-4D463909E4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88358" y="3320554"/>
                  <a:ext cx="368300" cy="101600"/>
                </a:xfrm>
                <a:prstGeom prst="rect">
                  <a:avLst/>
                </a:prstGeom>
              </p:spPr>
            </p:pic>
            <p:pic>
              <p:nvPicPr>
                <p:cNvPr id="164" name="図 163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2B768C7-CE01-144D-82BB-FA2604714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8358" y="351738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74D97546-939D-DA44-9A71-B7BD7648F981}"/>
                  </a:ext>
                </a:extLst>
              </p:cNvPr>
              <p:cNvGrpSpPr/>
              <p:nvPr/>
            </p:nvGrpSpPr>
            <p:grpSpPr>
              <a:xfrm>
                <a:off x="3630483" y="3501901"/>
                <a:ext cx="558800" cy="666734"/>
                <a:chOff x="3291752" y="3320554"/>
                <a:chExt cx="558800" cy="666734"/>
              </a:xfrm>
            </p:grpSpPr>
            <p:pic>
              <p:nvPicPr>
                <p:cNvPr id="116" name="図 115">
                  <a:extLst>
                    <a:ext uri="{FF2B5EF4-FFF2-40B4-BE49-F238E27FC236}">
                      <a16:creationId xmlns:a16="http://schemas.microsoft.com/office/drawing/2014/main" id="{C78061C8-B522-4348-ABD9-EDF9194A7B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291752" y="3320554"/>
                  <a:ext cx="558800" cy="101600"/>
                </a:xfrm>
                <a:prstGeom prst="rect">
                  <a:avLst/>
                </a:prstGeom>
              </p:spPr>
            </p:pic>
            <p:pic>
              <p:nvPicPr>
                <p:cNvPr id="169" name="図 168" descr="図形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C24C062E-7951-4E47-8C06-06BC477A7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91752" y="3517388"/>
                  <a:ext cx="469900" cy="469900"/>
                </a:xfrm>
                <a:prstGeom prst="rect">
                  <a:avLst/>
                </a:prstGeom>
              </p:spPr>
            </p:pic>
          </p:grpSp>
          <p:grpSp>
            <p:nvGrpSpPr>
              <p:cNvPr id="238" name="グループ化 237">
                <a:extLst>
                  <a:ext uri="{FF2B5EF4-FFF2-40B4-BE49-F238E27FC236}">
                    <a16:creationId xmlns:a16="http://schemas.microsoft.com/office/drawing/2014/main" id="{54285A5C-B316-A843-907B-B4E715C2295D}"/>
                  </a:ext>
                </a:extLst>
              </p:cNvPr>
              <p:cNvGrpSpPr/>
              <p:nvPr/>
            </p:nvGrpSpPr>
            <p:grpSpPr>
              <a:xfrm>
                <a:off x="9189238" y="3501901"/>
                <a:ext cx="469900" cy="666734"/>
                <a:chOff x="9069309" y="3320554"/>
                <a:chExt cx="469900" cy="666734"/>
              </a:xfrm>
            </p:grpSpPr>
            <p:pic>
              <p:nvPicPr>
                <p:cNvPr id="74" name="図 73">
                  <a:extLst>
                    <a:ext uri="{FF2B5EF4-FFF2-40B4-BE49-F238E27FC236}">
                      <a16:creationId xmlns:a16="http://schemas.microsoft.com/office/drawing/2014/main" id="{A738AF2B-44C4-DF4E-A558-B41E8F9ED2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069309" y="3320554"/>
                  <a:ext cx="355600" cy="101600"/>
                </a:xfrm>
                <a:prstGeom prst="rect">
                  <a:avLst/>
                </a:prstGeom>
              </p:spPr>
            </p:pic>
            <p:pic>
              <p:nvPicPr>
                <p:cNvPr id="181" name="図 180" descr="棒グラフ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D524FD79-ADC0-9841-A53A-4FBBB7AC5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69309" y="3517388"/>
                  <a:ext cx="469900" cy="4699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1437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Kitao Takashi</dc:creator>
  <cp:lastModifiedBy>Kitao Takashi</cp:lastModifiedBy>
  <cp:revision>11</cp:revision>
  <dcterms:created xsi:type="dcterms:W3CDTF">2021-10-28T15:51:24Z</dcterms:created>
  <dcterms:modified xsi:type="dcterms:W3CDTF">2021-10-29T12:33:48Z</dcterms:modified>
</cp:coreProperties>
</file>