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56" r:id="rId4"/>
    <p:sldId id="260" r:id="rId5"/>
    <p:sldId id="261" r:id="rId6"/>
    <p:sldId id="257" r:id="rId7"/>
    <p:sldId id="258" r:id="rId8"/>
    <p:sldId id="262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9"/>
    <p:restoredTop sz="94687"/>
  </p:normalViewPr>
  <p:slideViewPr>
    <p:cSldViewPr snapToGrid="0" snapToObjects="1">
      <p:cViewPr>
        <p:scale>
          <a:sx n="72" d="100"/>
          <a:sy n="72" d="100"/>
        </p:scale>
        <p:origin x="153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3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3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1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2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6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0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2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09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83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2DF5-AD77-3E47-9D15-F2BAA277C99C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7BD0-668A-BD4A-ACEE-1F1575A92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8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google.com/spreadsheets/d/1KtSey0PXC0oKO96Lf-e15UjhSTumIttlXiNdrGlmWeg/edit#gid=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84884" y="577516"/>
            <a:ext cx="539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アイス祭り　概要</a:t>
            </a:r>
            <a:endParaRPr kumimoji="1" lang="ja-JP" altLang="en-US" sz="4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0205"/>
              </p:ext>
            </p:extLst>
          </p:nvPr>
        </p:nvGraphicFramePr>
        <p:xfrm>
          <a:off x="609601" y="1427747"/>
          <a:ext cx="11181346" cy="45136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88631"/>
                <a:gridCol w="7892715"/>
              </a:tblGrid>
              <a:tr h="847040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日時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３、４日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949676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場所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/>
                        <a:t>ベルサール六本木コンファレンスセンター</a:t>
                      </a:r>
                      <a:endParaRPr lang="en-US" altLang="ja-JP" sz="2800" dirty="0" smtClean="0"/>
                    </a:p>
                    <a:p>
                      <a:endParaRPr lang="en-US" altLang="ja-JP" sz="2800" dirty="0" smtClean="0"/>
                    </a:p>
                    <a:p>
                      <a:endParaRPr kumimoji="1" lang="ja-JP" altLang="en-US" sz="2800" dirty="0"/>
                    </a:p>
                  </a:txBody>
                  <a:tcPr/>
                </a:tc>
              </a:tr>
              <a:tr h="765003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内容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アイス販売、アイスセット</a:t>
                      </a:r>
                      <a:r>
                        <a:rPr kumimoji="1" lang="ja-JP" altLang="en-US" sz="3200" dirty="0" smtClean="0"/>
                        <a:t>、クラファン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765003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購買人数目標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３００人（確実）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765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60377" y="573741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募集人数</a:t>
            </a:r>
            <a:endParaRPr kumimoji="1" lang="ja-JP" altLang="en-US" sz="6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4306" y="2133600"/>
            <a:ext cx="78889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3</a:t>
            </a:r>
            <a:r>
              <a:rPr kumimoji="1" lang="ja-JP" altLang="en-US" sz="4400" dirty="0" smtClean="0"/>
              <a:t>日朝、</a:t>
            </a:r>
            <a:r>
              <a:rPr kumimoji="1" lang="en-US" altLang="ja-JP" sz="4400" dirty="0" smtClean="0"/>
              <a:t>4</a:t>
            </a:r>
            <a:r>
              <a:rPr kumimoji="1" lang="ja-JP" altLang="en-US" sz="4400" dirty="0" smtClean="0"/>
              <a:t>日夜に搬入、搬出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するので、そこで人を募集したいです。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0230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30904" y="320843"/>
            <a:ext cx="5342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アイス祭り　売り方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90085" y="1344217"/>
            <a:ext cx="4315326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アイスマンさん選んだ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ご当地アイス販売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１５−１８種類のアイス</a:t>
            </a:r>
            <a:endParaRPr lang="en-US" altLang="ja-JP" sz="2400" dirty="0" smtClean="0"/>
          </a:p>
          <a:p>
            <a:r>
              <a:rPr lang="ja-JP" altLang="en-US" sz="2400" dirty="0" smtClean="0"/>
              <a:t>アイス単価３５０円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アイス１０００個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会場　</a:t>
            </a:r>
            <a:r>
              <a:rPr lang="ja-JP" altLang="en-US" sz="2400" dirty="0"/>
              <a:t>ベルサール六本木</a:t>
            </a:r>
            <a:r>
              <a:rPr lang="ja-JP" altLang="en-US" sz="2400" dirty="0" smtClean="0"/>
              <a:t>コンファレンスセンター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時間（仮）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３日　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０半ー</a:t>
            </a:r>
            <a:r>
              <a:rPr lang="en-US" altLang="ja-JP" sz="2400" dirty="0" smtClean="0"/>
              <a:t>19</a:t>
            </a:r>
            <a:r>
              <a:rPr lang="ja-JP" altLang="en-US" sz="2400" dirty="0" smtClean="0"/>
              <a:t>時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４日　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２</a:t>
            </a:r>
            <a:r>
              <a:rPr lang="ja-JP" altLang="en-US" sz="2400" dirty="0" smtClean="0"/>
              <a:t>時</a:t>
            </a:r>
            <a:r>
              <a:rPr lang="ja-JP" altLang="en-US" sz="2400" dirty="0" smtClean="0"/>
              <a:t>ー</a:t>
            </a:r>
            <a:r>
              <a:rPr lang="en-US" altLang="ja-JP" sz="2400" dirty="0" smtClean="0"/>
              <a:t>19</a:t>
            </a:r>
            <a:r>
              <a:rPr lang="ja-JP" altLang="en-US" sz="2400" dirty="0" smtClean="0"/>
              <a:t>時</a:t>
            </a:r>
            <a:endParaRPr lang="ja-JP" altLang="en-US" sz="2400" dirty="0"/>
          </a:p>
          <a:p>
            <a:endParaRPr lang="ja-JP" altLang="en-US" sz="2400" b="1" dirty="0"/>
          </a:p>
          <a:p>
            <a:r>
              <a:rPr lang="ja-JP" altLang="en-US" sz="2400" dirty="0"/>
              <a:t/>
            </a:r>
            <a:br>
              <a:rPr lang="ja-JP" altLang="en-US" sz="2400" dirty="0"/>
            </a:br>
            <a:endParaRPr lang="ja-JP" altLang="en-US" sz="2400" dirty="0"/>
          </a:p>
          <a:p>
            <a:endParaRPr lang="ja-JP" altLang="en-US" sz="2400" dirty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2758" y="1344217"/>
            <a:ext cx="383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ショーケース２台　縦８００</a:t>
            </a:r>
            <a:r>
              <a:rPr lang="en-US" altLang="ja-JP" dirty="0" smtClean="0"/>
              <a:t>mm </a:t>
            </a:r>
            <a:r>
              <a:rPr lang="ja-JP" altLang="en-US" dirty="0" smtClean="0"/>
              <a:t> 横１８００</a:t>
            </a:r>
            <a:r>
              <a:rPr lang="en-US" altLang="ja-JP" dirty="0" smtClean="0"/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69666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04211" y="1748589"/>
            <a:ext cx="9561095" cy="47163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0" y="954323"/>
            <a:ext cx="54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横４メートル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2546" y="1700463"/>
            <a:ext cx="461665" cy="25667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縦</a:t>
            </a:r>
            <a:r>
              <a:rPr lang="ja-JP" altLang="en-US" dirty="0" smtClean="0"/>
              <a:t>２メートル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61937" y="3769895"/>
            <a:ext cx="4315326" cy="200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機械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038928" y="3890210"/>
            <a:ext cx="3593431" cy="176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0695" y="368968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会場図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13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887578" y="368968"/>
            <a:ext cx="7042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仮　ほりえバック（セット販売）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88042" y="1395664"/>
            <a:ext cx="65772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 </a:t>
            </a:r>
            <a:r>
              <a:rPr lang="ja-JP" altLang="en-US" sz="3600" dirty="0" smtClean="0"/>
              <a:t>・</a:t>
            </a:r>
            <a:r>
              <a:rPr kumimoji="1" lang="ja-JP" altLang="en-US" sz="3600" dirty="0" smtClean="0"/>
              <a:t>７−８種類のアイスセット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・一個３０００円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・ドライアイス入りほりえバック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・万博シールにアイスマンさん、堀江さんのサイン入り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6" y="2133600"/>
            <a:ext cx="4474016" cy="35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93432" y="545432"/>
            <a:ext cx="5662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仮　売り子販売</a:t>
            </a:r>
            <a:endParaRPr kumimoji="1" lang="ja-JP" altLang="en-US" sz="4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53" y="1652701"/>
            <a:ext cx="5106493" cy="450746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122695" y="1652701"/>
            <a:ext cx="3641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仮　場所　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スイーツ会場　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67074" y="3176337"/>
            <a:ext cx="4219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やり方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・ドライアイスを入れて発泡スチロール </a:t>
            </a:r>
            <a:r>
              <a:rPr lang="ja-JP" altLang="en-US" sz="3200" dirty="0" smtClean="0"/>
              <a:t>製クーラーボックスで売る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141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42611" y="256674"/>
            <a:ext cx="481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仮　クラファン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5264" y="964560"/>
            <a:ext cx="888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こたつでアイスさんと雑談企画（４日）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56419" y="1672446"/>
            <a:ext cx="437949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価格　</a:t>
            </a:r>
            <a:r>
              <a:rPr kumimoji="1" lang="ja-JP" altLang="en-US" sz="3200" dirty="0" smtClean="0"/>
              <a:t>五万円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ja-JP" altLang="en-US" sz="3200" dirty="0" smtClean="0"/>
              <a:t>アイス放題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ja-JP" altLang="en-US" sz="3200" dirty="0" smtClean="0"/>
              <a:t>限定２人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３０分間</a:t>
            </a:r>
            <a:r>
              <a:rPr lang="ja-JP" altLang="en-US" sz="3200" dirty="0" smtClean="0"/>
              <a:t>雑談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限定２人</a:t>
            </a:r>
            <a:endParaRPr lang="en-US" altLang="ja-JP" sz="3200" dirty="0" smtClean="0"/>
          </a:p>
          <a:p>
            <a:r>
              <a:rPr lang="ja-JP" altLang="en-US" sz="3200" dirty="0" smtClean="0"/>
              <a:t>１５分間　雑談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endParaRPr lang="en-US" altLang="ja-JP" sz="4000" dirty="0" smtClean="0"/>
          </a:p>
          <a:p>
            <a:endParaRPr kumimoji="1" lang="ja-JP" altLang="en-US" sz="4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90" y="2052693"/>
            <a:ext cx="4502484" cy="45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5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81727" y="28875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仮　費用</a:t>
            </a:r>
            <a:endParaRPr kumimoji="1" lang="ja-JP" altLang="en-US" sz="5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43789" y="3821292"/>
            <a:ext cx="7555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売り上げ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アイスのマージン　１０</a:t>
            </a:r>
            <a:r>
              <a:rPr lang="en-US" altLang="ja-JP" sz="2800" dirty="0" smtClean="0"/>
              <a:t>%</a:t>
            </a:r>
            <a:r>
              <a:rPr lang="ja-JP" altLang="en-US" sz="2800" dirty="0" smtClean="0"/>
              <a:t> ３００円</a:t>
            </a:r>
            <a:endParaRPr lang="en-US" altLang="ja-JP" sz="2800" dirty="0" smtClean="0"/>
          </a:p>
          <a:p>
            <a:r>
              <a:rPr lang="en-US" altLang="ja-JP" sz="2800" dirty="0" smtClean="0"/>
              <a:t> </a:t>
            </a:r>
            <a:r>
              <a:rPr lang="ja-JP" altLang="en-US" sz="2800" dirty="0" smtClean="0"/>
              <a:t>セット販売　</a:t>
            </a:r>
            <a:r>
              <a:rPr lang="en-US" altLang="ja-JP" sz="2800" dirty="0" smtClean="0"/>
              <a:t>10% 300</a:t>
            </a:r>
            <a:r>
              <a:rPr lang="ja-JP" altLang="en-US" sz="2800" dirty="0" smtClean="0"/>
              <a:t>円　（仮）</a:t>
            </a:r>
            <a:endParaRPr lang="en-US" altLang="ja-JP" sz="2800" dirty="0" smtClean="0"/>
          </a:p>
          <a:p>
            <a:r>
              <a:rPr lang="ja-JP" altLang="en-US" sz="2800" dirty="0" smtClean="0"/>
              <a:t>クラファン　アイスマンさんとの配分未定</a:t>
            </a:r>
            <a:endParaRPr lang="en-US" altLang="ja-JP" sz="2800" dirty="0" smtClean="0"/>
          </a:p>
          <a:p>
            <a:endParaRPr lang="en-US" altLang="ja-JP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101788" y="1775012"/>
            <a:ext cx="308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docs.google.com/spreadsheets/d/1KtSey0PXC0oKO96Lf-e15UjhSTumIttlXiNdrGlmWeg/edit#gid=0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39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34063" y="192505"/>
            <a:ext cx="429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smtClean="0"/>
              <a:t>仮　運営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1706" y="1524000"/>
            <a:ext cx="86306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</a:t>
            </a:r>
            <a:r>
              <a:rPr lang="ja-JP" altLang="en-US" sz="2800" dirty="0" smtClean="0"/>
              <a:t>日目　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時まで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・機械の設置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・トラックにアイスを取る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・１０００個アイスを並べる</a:t>
            </a:r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pop</a:t>
            </a:r>
            <a:r>
              <a:rPr lang="ja-JP" altLang="en-US" sz="2800" dirty="0" smtClean="0"/>
              <a:t>　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/>
              <a:t>２日目の朝</a:t>
            </a:r>
            <a:endParaRPr lang="en-US" altLang="ja-JP" sz="2800" dirty="0"/>
          </a:p>
          <a:p>
            <a:r>
              <a:rPr lang="ja-JP" altLang="en-US" sz="2800" dirty="0"/>
              <a:t>・アイスの補充</a:t>
            </a:r>
            <a:endParaRPr lang="en-US" altLang="ja-JP" sz="2800" dirty="0"/>
          </a:p>
          <a:p>
            <a:r>
              <a:rPr lang="ja-JP" altLang="en-US" sz="2800" dirty="0"/>
              <a:t>・クラファン会場準備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474600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136</Words>
  <Application>Microsoft Macintosh PowerPoint</Application>
  <PresentationFormat>ワイド画面</PresentationFormat>
  <Paragraphs>78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北尾恵太</dc:creator>
  <cp:lastModifiedBy>北尾恵太</cp:lastModifiedBy>
  <cp:revision>17</cp:revision>
  <cp:lastPrinted>2017-12-16T05:29:39Z</cp:lastPrinted>
  <dcterms:created xsi:type="dcterms:W3CDTF">2017-12-16T00:56:56Z</dcterms:created>
  <dcterms:modified xsi:type="dcterms:W3CDTF">2018-01-10T22:17:39Z</dcterms:modified>
</cp:coreProperties>
</file>